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711C6-101B-4F0E-AFEB-A621D1D8902C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2B97785-2A88-4199-9DAD-451F7CB84C93}">
      <dgm:prSet phldrT="[Текст]"/>
      <dgm:spPr/>
      <dgm:t>
        <a:bodyPr/>
        <a:lstStyle/>
        <a:p>
          <a:pPr algn="l"/>
          <a:r>
            <a: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ФНП</a:t>
          </a:r>
          <a:endParaRPr lang="ru-RU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CE2FE8-7F1D-46A9-9EEF-31A3557E9E7F}" type="parTrans" cxnId="{6A2CEE82-E5D0-4152-988C-73D06BC82565}">
      <dgm:prSet/>
      <dgm:spPr/>
      <dgm:t>
        <a:bodyPr/>
        <a:lstStyle/>
        <a:p>
          <a:endParaRPr lang="ru-RU"/>
        </a:p>
      </dgm:t>
    </dgm:pt>
    <dgm:pt modelId="{E2822024-F0E2-467E-BAD9-B98A0FD18616}" type="sibTrans" cxnId="{6A2CEE82-E5D0-4152-988C-73D06BC82565}">
      <dgm:prSet/>
      <dgm:spPr/>
      <dgm:t>
        <a:bodyPr/>
        <a:lstStyle/>
        <a:p>
          <a:endParaRPr lang="ru-RU"/>
        </a:p>
      </dgm:t>
    </dgm:pt>
    <dgm:pt modelId="{454237F6-3189-4052-945D-6632782A99B0}">
      <dgm:prSet phldrT="[Текст]" phldr="1"/>
      <dgm:spPr/>
      <dgm:t>
        <a:bodyPr/>
        <a:lstStyle/>
        <a:p>
          <a:endParaRPr lang="ru-RU" dirty="0"/>
        </a:p>
      </dgm:t>
    </dgm:pt>
    <dgm:pt modelId="{2335BE6A-FE4C-460A-9672-B5CF0883CF90}" type="parTrans" cxnId="{BA7B43A5-1916-472D-96B2-A3C53DA001AB}">
      <dgm:prSet/>
      <dgm:spPr/>
      <dgm:t>
        <a:bodyPr/>
        <a:lstStyle/>
        <a:p>
          <a:endParaRPr lang="ru-RU"/>
        </a:p>
      </dgm:t>
    </dgm:pt>
    <dgm:pt modelId="{047250DA-3ABA-4547-A69B-E7D9C5E20102}" type="sibTrans" cxnId="{BA7B43A5-1916-472D-96B2-A3C53DA001AB}">
      <dgm:prSet/>
      <dgm:spPr/>
      <dgm:t>
        <a:bodyPr/>
        <a:lstStyle/>
        <a:p>
          <a:endParaRPr lang="ru-RU"/>
        </a:p>
      </dgm:t>
    </dgm:pt>
    <dgm:pt modelId="{A0444F2E-9BF8-489A-93A7-777933B81BC4}">
      <dgm:prSet phldrT="[Текст]" phldr="1"/>
      <dgm:spPr/>
      <dgm:t>
        <a:bodyPr/>
        <a:lstStyle/>
        <a:p>
          <a:endParaRPr lang="ru-RU" dirty="0"/>
        </a:p>
      </dgm:t>
    </dgm:pt>
    <dgm:pt modelId="{683DA49C-4B01-4C6B-9339-9C9F3FD57A69}" type="parTrans" cxnId="{AFB1A463-4A29-477E-9982-6F13671675AD}">
      <dgm:prSet/>
      <dgm:spPr/>
      <dgm:t>
        <a:bodyPr/>
        <a:lstStyle/>
        <a:p>
          <a:endParaRPr lang="ru-RU"/>
        </a:p>
      </dgm:t>
    </dgm:pt>
    <dgm:pt modelId="{69B3D7DC-A8CE-4532-81BA-908B6CFF3493}" type="sibTrans" cxnId="{AFB1A463-4A29-477E-9982-6F13671675AD}">
      <dgm:prSet/>
      <dgm:spPr/>
      <dgm:t>
        <a:bodyPr/>
        <a:lstStyle/>
        <a:p>
          <a:endParaRPr lang="ru-RU"/>
        </a:p>
      </dgm:t>
    </dgm:pt>
    <dgm:pt modelId="{CAD9F1E6-214E-4700-87EE-EE5EA874A78D}">
      <dgm:prSet phldrT="[Текст]"/>
      <dgm:spPr/>
      <dgm:t>
        <a:bodyPr/>
        <a:lstStyle/>
        <a:p>
          <a:pPr algn="l"/>
          <a:r>
            <a: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РГПУ им. А.И. Герцена</a:t>
          </a:r>
          <a:endParaRPr lang="ru-RU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A7F2E9-60E1-45F2-8329-D5375F3F1BB8}" type="parTrans" cxnId="{76A185A8-EBBD-481E-B5A4-AF9F1470ACEE}">
      <dgm:prSet/>
      <dgm:spPr/>
      <dgm:t>
        <a:bodyPr/>
        <a:lstStyle/>
        <a:p>
          <a:endParaRPr lang="ru-RU"/>
        </a:p>
      </dgm:t>
    </dgm:pt>
    <dgm:pt modelId="{D5DC0B0F-3DCF-4603-877A-DAA9C2380854}" type="sibTrans" cxnId="{76A185A8-EBBD-481E-B5A4-AF9F1470ACEE}">
      <dgm:prSet/>
      <dgm:spPr/>
      <dgm:t>
        <a:bodyPr/>
        <a:lstStyle/>
        <a:p>
          <a:endParaRPr lang="ru-RU"/>
        </a:p>
      </dgm:t>
    </dgm:pt>
    <dgm:pt modelId="{FA4950D7-90EB-465A-9A3B-05518566D3ED}">
      <dgm:prSet phldrT="[Текст]" phldr="1"/>
      <dgm:spPr/>
      <dgm:t>
        <a:bodyPr/>
        <a:lstStyle/>
        <a:p>
          <a:endParaRPr lang="ru-RU" dirty="0"/>
        </a:p>
      </dgm:t>
    </dgm:pt>
    <dgm:pt modelId="{61C426BD-4C7E-49C5-836C-6C93B690D7C4}" type="parTrans" cxnId="{BE3DEBA3-B584-4A46-8D5D-DAE88E0F92E1}">
      <dgm:prSet/>
      <dgm:spPr/>
      <dgm:t>
        <a:bodyPr/>
        <a:lstStyle/>
        <a:p>
          <a:endParaRPr lang="ru-RU"/>
        </a:p>
      </dgm:t>
    </dgm:pt>
    <dgm:pt modelId="{0387C891-0B90-43FD-B2A2-6B63D33349F4}" type="sibTrans" cxnId="{BE3DEBA3-B584-4A46-8D5D-DAE88E0F92E1}">
      <dgm:prSet/>
      <dgm:spPr/>
      <dgm:t>
        <a:bodyPr/>
        <a:lstStyle/>
        <a:p>
          <a:endParaRPr lang="ru-RU"/>
        </a:p>
      </dgm:t>
    </dgm:pt>
    <dgm:pt modelId="{4C096297-D9FA-4936-86D2-2DD5D4948D3D}">
      <dgm:prSet phldrT="[Текст]"/>
      <dgm:spPr/>
      <dgm:t>
        <a:bodyPr/>
        <a:lstStyle/>
        <a:p>
          <a:pPr algn="l"/>
          <a:r>
            <a:rPr lang="ru-RU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СПбГЭУ</a:t>
          </a:r>
          <a:endParaRPr lang="ru-RU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1672FA-C8AB-48BE-BF78-EF2E5E8BC976}" type="sibTrans" cxnId="{BECD1000-18E2-4B14-87A7-44142639A742}">
      <dgm:prSet/>
      <dgm:spPr/>
      <dgm:t>
        <a:bodyPr/>
        <a:lstStyle/>
        <a:p>
          <a:endParaRPr lang="ru-RU"/>
        </a:p>
      </dgm:t>
    </dgm:pt>
    <dgm:pt modelId="{4803C952-66B6-418A-9EF5-3A324A110358}" type="parTrans" cxnId="{BECD1000-18E2-4B14-87A7-44142639A742}">
      <dgm:prSet/>
      <dgm:spPr/>
      <dgm:t>
        <a:bodyPr/>
        <a:lstStyle/>
        <a:p>
          <a:endParaRPr lang="ru-RU"/>
        </a:p>
      </dgm:t>
    </dgm:pt>
    <dgm:pt modelId="{3F673C76-4D08-49C0-A5D7-71E95FFD8A96}" type="pres">
      <dgm:prSet presAssocID="{B1B711C6-101B-4F0E-AFEB-A621D1D8902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57397B-DF01-488A-B537-309DE80AB551}" type="pres">
      <dgm:prSet presAssocID="{32B97785-2A88-4199-9DAD-451F7CB84C93}" presName="circle1" presStyleLbl="node1" presStyleIdx="0" presStyleCnt="3"/>
      <dgm:spPr/>
      <dgm:t>
        <a:bodyPr/>
        <a:lstStyle/>
        <a:p>
          <a:endParaRPr lang="ru-RU"/>
        </a:p>
      </dgm:t>
    </dgm:pt>
    <dgm:pt modelId="{17A7F10F-8503-4FD7-A454-C5B12A5C33DA}" type="pres">
      <dgm:prSet presAssocID="{32B97785-2A88-4199-9DAD-451F7CB84C93}" presName="space" presStyleCnt="0"/>
      <dgm:spPr/>
      <dgm:t>
        <a:bodyPr/>
        <a:lstStyle/>
        <a:p>
          <a:endParaRPr lang="ru-RU"/>
        </a:p>
      </dgm:t>
    </dgm:pt>
    <dgm:pt modelId="{03C03C26-BFFA-4344-97FE-9F62EDBD6141}" type="pres">
      <dgm:prSet presAssocID="{32B97785-2A88-4199-9DAD-451F7CB84C93}" presName="rect1" presStyleLbl="alignAcc1" presStyleIdx="0" presStyleCnt="3"/>
      <dgm:spPr/>
      <dgm:t>
        <a:bodyPr/>
        <a:lstStyle/>
        <a:p>
          <a:endParaRPr lang="ru-RU"/>
        </a:p>
      </dgm:t>
    </dgm:pt>
    <dgm:pt modelId="{BE710416-4C2A-4C2D-8909-D288C0ACAF18}" type="pres">
      <dgm:prSet presAssocID="{4C096297-D9FA-4936-86D2-2DD5D4948D3D}" presName="vertSpace2" presStyleLbl="node1" presStyleIdx="0" presStyleCnt="3"/>
      <dgm:spPr/>
      <dgm:t>
        <a:bodyPr/>
        <a:lstStyle/>
        <a:p>
          <a:endParaRPr lang="ru-RU"/>
        </a:p>
      </dgm:t>
    </dgm:pt>
    <dgm:pt modelId="{FF9783A7-7237-40BC-9028-EF1EC79A939C}" type="pres">
      <dgm:prSet presAssocID="{4C096297-D9FA-4936-86D2-2DD5D4948D3D}" presName="circle2" presStyleLbl="node1" presStyleIdx="1" presStyleCnt="3"/>
      <dgm:spPr/>
      <dgm:t>
        <a:bodyPr/>
        <a:lstStyle/>
        <a:p>
          <a:endParaRPr lang="ru-RU"/>
        </a:p>
      </dgm:t>
    </dgm:pt>
    <dgm:pt modelId="{B2E141DA-D8BB-4E7A-B34E-12B44823C576}" type="pres">
      <dgm:prSet presAssocID="{4C096297-D9FA-4936-86D2-2DD5D4948D3D}" presName="rect2" presStyleLbl="alignAcc1" presStyleIdx="1" presStyleCnt="3"/>
      <dgm:spPr/>
      <dgm:t>
        <a:bodyPr/>
        <a:lstStyle/>
        <a:p>
          <a:endParaRPr lang="ru-RU"/>
        </a:p>
      </dgm:t>
    </dgm:pt>
    <dgm:pt modelId="{559F6D6F-20A6-4670-886A-C438C34464E0}" type="pres">
      <dgm:prSet presAssocID="{CAD9F1E6-214E-4700-87EE-EE5EA874A78D}" presName="vertSpace3" presStyleLbl="node1" presStyleIdx="1" presStyleCnt="3"/>
      <dgm:spPr/>
      <dgm:t>
        <a:bodyPr/>
        <a:lstStyle/>
        <a:p>
          <a:endParaRPr lang="ru-RU"/>
        </a:p>
      </dgm:t>
    </dgm:pt>
    <dgm:pt modelId="{0B591E3F-F20B-4E5B-83A3-97EDFF8B2E46}" type="pres">
      <dgm:prSet presAssocID="{CAD9F1E6-214E-4700-87EE-EE5EA874A78D}" presName="circle3" presStyleLbl="node1" presStyleIdx="2" presStyleCnt="3"/>
      <dgm:spPr/>
      <dgm:t>
        <a:bodyPr/>
        <a:lstStyle/>
        <a:p>
          <a:endParaRPr lang="ru-RU"/>
        </a:p>
      </dgm:t>
    </dgm:pt>
    <dgm:pt modelId="{F5C9824B-20AE-4956-940A-E4BA33E45FEE}" type="pres">
      <dgm:prSet presAssocID="{CAD9F1E6-214E-4700-87EE-EE5EA874A78D}" presName="rect3" presStyleLbl="alignAcc1" presStyleIdx="2" presStyleCnt="3"/>
      <dgm:spPr/>
      <dgm:t>
        <a:bodyPr/>
        <a:lstStyle/>
        <a:p>
          <a:endParaRPr lang="ru-RU"/>
        </a:p>
      </dgm:t>
    </dgm:pt>
    <dgm:pt modelId="{A1CB87AB-1F1C-457A-8206-11B4F1EF1346}" type="pres">
      <dgm:prSet presAssocID="{32B97785-2A88-4199-9DAD-451F7CB84C9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F9CF0-6339-484F-A4E7-901ED22D78AD}" type="pres">
      <dgm:prSet presAssocID="{32B97785-2A88-4199-9DAD-451F7CB84C93}" presName="rect1ChTx" presStyleLbl="alignAcc1" presStyleIdx="2" presStyleCnt="3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E20BD-918D-4F18-B70B-B785B1372A30}" type="pres">
      <dgm:prSet presAssocID="{4C096297-D9FA-4936-86D2-2DD5D4948D3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35500-986A-4448-8CAC-A6B82736C790}" type="pres">
      <dgm:prSet presAssocID="{4C096297-D9FA-4936-86D2-2DD5D4948D3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A0B65-8B55-4675-A618-5970828B2A7B}" type="pres">
      <dgm:prSet presAssocID="{CAD9F1E6-214E-4700-87EE-EE5EA874A78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D5060-6EF0-42F2-87EA-9B8EE0717FAA}" type="pres">
      <dgm:prSet presAssocID="{CAD9F1E6-214E-4700-87EE-EE5EA874A78D}" presName="rect3ChTx" presStyleLbl="alignAcc1" presStyleIdx="2" presStyleCnt="3" custScaleX="78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AD8D50-F72D-4194-A0E8-99A7C1D6DE1F}" type="presOf" srcId="{B1B711C6-101B-4F0E-AFEB-A621D1D8902C}" destId="{3F673C76-4D08-49C0-A5D7-71E95FFD8A96}" srcOrd="0" destOrd="0" presId="urn:microsoft.com/office/officeart/2005/8/layout/target3"/>
    <dgm:cxn modelId="{BECD1000-18E2-4B14-87A7-44142639A742}" srcId="{B1B711C6-101B-4F0E-AFEB-A621D1D8902C}" destId="{4C096297-D9FA-4936-86D2-2DD5D4948D3D}" srcOrd="1" destOrd="0" parTransId="{4803C952-66B6-418A-9EF5-3A324A110358}" sibTransId="{091672FA-C8AB-48BE-BF78-EF2E5E8BC976}"/>
    <dgm:cxn modelId="{089AF8A1-0468-47A7-919B-738092DEAE79}" type="presOf" srcId="{4C096297-D9FA-4936-86D2-2DD5D4948D3D}" destId="{3E6E20BD-918D-4F18-B70B-B785B1372A30}" srcOrd="1" destOrd="0" presId="urn:microsoft.com/office/officeart/2005/8/layout/target3"/>
    <dgm:cxn modelId="{FB08B77E-FD75-4E1C-B407-10313EF3F2A8}" type="presOf" srcId="{4C096297-D9FA-4936-86D2-2DD5D4948D3D}" destId="{B2E141DA-D8BB-4E7A-B34E-12B44823C576}" srcOrd="0" destOrd="0" presId="urn:microsoft.com/office/officeart/2005/8/layout/target3"/>
    <dgm:cxn modelId="{67CE463C-D2D6-4C24-9D1B-C5E26B761B77}" type="presOf" srcId="{A0444F2E-9BF8-489A-93A7-777933B81BC4}" destId="{1DB35500-986A-4448-8CAC-A6B82736C790}" srcOrd="0" destOrd="0" presId="urn:microsoft.com/office/officeart/2005/8/layout/target3"/>
    <dgm:cxn modelId="{BE3DEBA3-B584-4A46-8D5D-DAE88E0F92E1}" srcId="{CAD9F1E6-214E-4700-87EE-EE5EA874A78D}" destId="{FA4950D7-90EB-465A-9A3B-05518566D3ED}" srcOrd="0" destOrd="0" parTransId="{61C426BD-4C7E-49C5-836C-6C93B690D7C4}" sibTransId="{0387C891-0B90-43FD-B2A2-6B63D33349F4}"/>
    <dgm:cxn modelId="{76A185A8-EBBD-481E-B5A4-AF9F1470ACEE}" srcId="{B1B711C6-101B-4F0E-AFEB-A621D1D8902C}" destId="{CAD9F1E6-214E-4700-87EE-EE5EA874A78D}" srcOrd="2" destOrd="0" parTransId="{2EA7F2E9-60E1-45F2-8329-D5375F3F1BB8}" sibTransId="{D5DC0B0F-3DCF-4603-877A-DAA9C2380854}"/>
    <dgm:cxn modelId="{AFB1A463-4A29-477E-9982-6F13671675AD}" srcId="{4C096297-D9FA-4936-86D2-2DD5D4948D3D}" destId="{A0444F2E-9BF8-489A-93A7-777933B81BC4}" srcOrd="0" destOrd="0" parTransId="{683DA49C-4B01-4C6B-9339-9C9F3FD57A69}" sibTransId="{69B3D7DC-A8CE-4532-81BA-908B6CFF3493}"/>
    <dgm:cxn modelId="{39E8E53D-7651-47CF-8EBC-EA6DF662B102}" type="presOf" srcId="{454237F6-3189-4052-945D-6632782A99B0}" destId="{D1CF9CF0-6339-484F-A4E7-901ED22D78AD}" srcOrd="0" destOrd="0" presId="urn:microsoft.com/office/officeart/2005/8/layout/target3"/>
    <dgm:cxn modelId="{9168F3A7-9E21-430A-A7E4-9840957364C9}" type="presOf" srcId="{32B97785-2A88-4199-9DAD-451F7CB84C93}" destId="{03C03C26-BFFA-4344-97FE-9F62EDBD6141}" srcOrd="0" destOrd="0" presId="urn:microsoft.com/office/officeart/2005/8/layout/target3"/>
    <dgm:cxn modelId="{62D58282-F49F-440D-909A-0B122BCA56E1}" type="presOf" srcId="{32B97785-2A88-4199-9DAD-451F7CB84C93}" destId="{A1CB87AB-1F1C-457A-8206-11B4F1EF1346}" srcOrd="1" destOrd="0" presId="urn:microsoft.com/office/officeart/2005/8/layout/target3"/>
    <dgm:cxn modelId="{6A3632B8-38BE-4CF5-BEF1-F9C64973157B}" type="presOf" srcId="{CAD9F1E6-214E-4700-87EE-EE5EA874A78D}" destId="{00AA0B65-8B55-4675-A618-5970828B2A7B}" srcOrd="1" destOrd="0" presId="urn:microsoft.com/office/officeart/2005/8/layout/target3"/>
    <dgm:cxn modelId="{0972E914-F9F4-43DA-8F17-713301017995}" type="presOf" srcId="{FA4950D7-90EB-465A-9A3B-05518566D3ED}" destId="{538D5060-6EF0-42F2-87EA-9B8EE0717FAA}" srcOrd="0" destOrd="0" presId="urn:microsoft.com/office/officeart/2005/8/layout/target3"/>
    <dgm:cxn modelId="{205EE2CD-4DE2-4392-AA0F-49F578A6DD9E}" type="presOf" srcId="{CAD9F1E6-214E-4700-87EE-EE5EA874A78D}" destId="{F5C9824B-20AE-4956-940A-E4BA33E45FEE}" srcOrd="0" destOrd="0" presId="urn:microsoft.com/office/officeart/2005/8/layout/target3"/>
    <dgm:cxn modelId="{6A2CEE82-E5D0-4152-988C-73D06BC82565}" srcId="{B1B711C6-101B-4F0E-AFEB-A621D1D8902C}" destId="{32B97785-2A88-4199-9DAD-451F7CB84C93}" srcOrd="0" destOrd="0" parTransId="{DBCE2FE8-7F1D-46A9-9EEF-31A3557E9E7F}" sibTransId="{E2822024-F0E2-467E-BAD9-B98A0FD18616}"/>
    <dgm:cxn modelId="{BA7B43A5-1916-472D-96B2-A3C53DA001AB}" srcId="{32B97785-2A88-4199-9DAD-451F7CB84C93}" destId="{454237F6-3189-4052-945D-6632782A99B0}" srcOrd="0" destOrd="0" parTransId="{2335BE6A-FE4C-460A-9672-B5CF0883CF90}" sibTransId="{047250DA-3ABA-4547-A69B-E7D9C5E20102}"/>
    <dgm:cxn modelId="{5D812B93-AD2C-4D50-B269-26A756F17C26}" type="presParOf" srcId="{3F673C76-4D08-49C0-A5D7-71E95FFD8A96}" destId="{B757397B-DF01-488A-B537-309DE80AB551}" srcOrd="0" destOrd="0" presId="urn:microsoft.com/office/officeart/2005/8/layout/target3"/>
    <dgm:cxn modelId="{B7A22C37-9359-4138-A7C2-458A583E102C}" type="presParOf" srcId="{3F673C76-4D08-49C0-A5D7-71E95FFD8A96}" destId="{17A7F10F-8503-4FD7-A454-C5B12A5C33DA}" srcOrd="1" destOrd="0" presId="urn:microsoft.com/office/officeart/2005/8/layout/target3"/>
    <dgm:cxn modelId="{7494B33A-63B2-40D2-87B9-4173579BA78A}" type="presParOf" srcId="{3F673C76-4D08-49C0-A5D7-71E95FFD8A96}" destId="{03C03C26-BFFA-4344-97FE-9F62EDBD6141}" srcOrd="2" destOrd="0" presId="urn:microsoft.com/office/officeart/2005/8/layout/target3"/>
    <dgm:cxn modelId="{08418FCC-BDBD-4792-AD61-DB9C73499123}" type="presParOf" srcId="{3F673C76-4D08-49C0-A5D7-71E95FFD8A96}" destId="{BE710416-4C2A-4C2D-8909-D288C0ACAF18}" srcOrd="3" destOrd="0" presId="urn:microsoft.com/office/officeart/2005/8/layout/target3"/>
    <dgm:cxn modelId="{D7962227-AE9B-4E08-96AB-9F68A575E613}" type="presParOf" srcId="{3F673C76-4D08-49C0-A5D7-71E95FFD8A96}" destId="{FF9783A7-7237-40BC-9028-EF1EC79A939C}" srcOrd="4" destOrd="0" presId="urn:microsoft.com/office/officeart/2005/8/layout/target3"/>
    <dgm:cxn modelId="{1017B601-F623-4218-B86A-C262A8AF7AA4}" type="presParOf" srcId="{3F673C76-4D08-49C0-A5D7-71E95FFD8A96}" destId="{B2E141DA-D8BB-4E7A-B34E-12B44823C576}" srcOrd="5" destOrd="0" presId="urn:microsoft.com/office/officeart/2005/8/layout/target3"/>
    <dgm:cxn modelId="{B982DC73-CB32-4B7F-845D-A7D8D29F645D}" type="presParOf" srcId="{3F673C76-4D08-49C0-A5D7-71E95FFD8A96}" destId="{559F6D6F-20A6-4670-886A-C438C34464E0}" srcOrd="6" destOrd="0" presId="urn:microsoft.com/office/officeart/2005/8/layout/target3"/>
    <dgm:cxn modelId="{2074AD0E-26CC-45F5-B234-8CC67412B684}" type="presParOf" srcId="{3F673C76-4D08-49C0-A5D7-71E95FFD8A96}" destId="{0B591E3F-F20B-4E5B-83A3-97EDFF8B2E46}" srcOrd="7" destOrd="0" presId="urn:microsoft.com/office/officeart/2005/8/layout/target3"/>
    <dgm:cxn modelId="{6BEB82BC-D64C-4FCB-891D-F95787503B3A}" type="presParOf" srcId="{3F673C76-4D08-49C0-A5D7-71E95FFD8A96}" destId="{F5C9824B-20AE-4956-940A-E4BA33E45FEE}" srcOrd="8" destOrd="0" presId="urn:microsoft.com/office/officeart/2005/8/layout/target3"/>
    <dgm:cxn modelId="{5416DC68-F340-4255-A6B7-49F7111CC948}" type="presParOf" srcId="{3F673C76-4D08-49C0-A5D7-71E95FFD8A96}" destId="{A1CB87AB-1F1C-457A-8206-11B4F1EF1346}" srcOrd="9" destOrd="0" presId="urn:microsoft.com/office/officeart/2005/8/layout/target3"/>
    <dgm:cxn modelId="{7A9F9B9B-9B0A-4856-B6C6-708FF4DFCFB6}" type="presParOf" srcId="{3F673C76-4D08-49C0-A5D7-71E95FFD8A96}" destId="{D1CF9CF0-6339-484F-A4E7-901ED22D78AD}" srcOrd="10" destOrd="0" presId="urn:microsoft.com/office/officeart/2005/8/layout/target3"/>
    <dgm:cxn modelId="{D36B840A-04BE-4A7F-B932-394385129AEB}" type="presParOf" srcId="{3F673C76-4D08-49C0-A5D7-71E95FFD8A96}" destId="{3E6E20BD-918D-4F18-B70B-B785B1372A30}" srcOrd="11" destOrd="0" presId="urn:microsoft.com/office/officeart/2005/8/layout/target3"/>
    <dgm:cxn modelId="{C5AA6E4E-1D39-45F3-BD45-D369D924F783}" type="presParOf" srcId="{3F673C76-4D08-49C0-A5D7-71E95FFD8A96}" destId="{1DB35500-986A-4448-8CAC-A6B82736C790}" srcOrd="12" destOrd="0" presId="urn:microsoft.com/office/officeart/2005/8/layout/target3"/>
    <dgm:cxn modelId="{7EF33E49-7CB8-4D98-82F8-9B60F15A1144}" type="presParOf" srcId="{3F673C76-4D08-49C0-A5D7-71E95FFD8A96}" destId="{00AA0B65-8B55-4675-A618-5970828B2A7B}" srcOrd="13" destOrd="0" presId="urn:microsoft.com/office/officeart/2005/8/layout/target3"/>
    <dgm:cxn modelId="{02D139F9-A457-4749-823E-7232EC584644}" type="presParOf" srcId="{3F673C76-4D08-49C0-A5D7-71E95FFD8A96}" destId="{538D5060-6EF0-42F2-87EA-9B8EE0717FA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FB5A2-0AC0-4065-99D0-A65034534699}" type="doc">
      <dgm:prSet loTypeId="urn:microsoft.com/office/officeart/2005/8/layout/matrix1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3A2D632-CE26-4497-B2F6-3E5519B62EA2}">
      <dgm:prSet phldrT="[Текст]" custT="1"/>
      <dgm:spPr/>
      <dgm:t>
        <a:bodyPr/>
        <a:lstStyle/>
        <a:p>
          <a:r>
            <a:rPr lang="ru-RU" sz="2000" b="0" dirty="0" smtClean="0"/>
            <a:t>Люди</a:t>
          </a:r>
          <a:r>
            <a:rPr lang="ru-RU" sz="2000" b="0" baseline="0" dirty="0" smtClean="0"/>
            <a:t> с нарушениями зрения/слуха </a:t>
          </a:r>
          <a:endParaRPr lang="ru-RU" sz="2000" b="0" dirty="0"/>
        </a:p>
      </dgm:t>
    </dgm:pt>
    <dgm:pt modelId="{A8365011-99D5-409B-81C9-867D10EA8A60}" type="parTrans" cxnId="{9A1CB125-9630-42BD-942E-DE0A771C3A80}">
      <dgm:prSet/>
      <dgm:spPr/>
      <dgm:t>
        <a:bodyPr/>
        <a:lstStyle/>
        <a:p>
          <a:endParaRPr lang="ru-RU"/>
        </a:p>
      </dgm:t>
    </dgm:pt>
    <dgm:pt modelId="{980A64DC-6570-4E9D-B9B8-D487C0A7A370}" type="sibTrans" cxnId="{9A1CB125-9630-42BD-942E-DE0A771C3A80}">
      <dgm:prSet/>
      <dgm:spPr/>
      <dgm:t>
        <a:bodyPr/>
        <a:lstStyle/>
        <a:p>
          <a:endParaRPr lang="ru-RU"/>
        </a:p>
      </dgm:t>
    </dgm:pt>
    <dgm:pt modelId="{211EFDD7-FD91-4739-A90B-5910FD14E99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Инклюзивные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финансовые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институты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FFAC392B-046F-400A-BADF-B0DB27E382C9}" type="parTrans" cxnId="{3605A730-6440-4360-B5B0-2977F38FD9A6}">
      <dgm:prSet/>
      <dgm:spPr/>
      <dgm:t>
        <a:bodyPr/>
        <a:lstStyle/>
        <a:p>
          <a:endParaRPr lang="ru-RU"/>
        </a:p>
      </dgm:t>
    </dgm:pt>
    <dgm:pt modelId="{BD168485-BD64-4865-9C6A-2A3011205355}" type="sibTrans" cxnId="{3605A730-6440-4360-B5B0-2977F38FD9A6}">
      <dgm:prSet/>
      <dgm:spPr/>
      <dgm:t>
        <a:bodyPr/>
        <a:lstStyle/>
        <a:p>
          <a:endParaRPr lang="ru-RU"/>
        </a:p>
      </dgm:t>
    </dgm:pt>
    <dgm:pt modelId="{E5F9AEA8-ED2B-4429-B368-5908A734CE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Социальные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работники</a:t>
          </a:r>
        </a:p>
        <a:p>
          <a:endParaRPr lang="ru-RU" sz="1900" dirty="0"/>
        </a:p>
      </dgm:t>
    </dgm:pt>
    <dgm:pt modelId="{54AF6F91-16FD-4E66-B532-B4B504CA0BE0}" type="parTrans" cxnId="{893565CE-C0CC-4959-803A-EB6C53F384B7}">
      <dgm:prSet/>
      <dgm:spPr/>
      <dgm:t>
        <a:bodyPr/>
        <a:lstStyle/>
        <a:p>
          <a:endParaRPr lang="ru-RU"/>
        </a:p>
      </dgm:t>
    </dgm:pt>
    <dgm:pt modelId="{7EB03486-CB1A-4831-BBC5-614FB6B0B739}" type="sibTrans" cxnId="{893565CE-C0CC-4959-803A-EB6C53F384B7}">
      <dgm:prSet/>
      <dgm:spPr/>
      <dgm:t>
        <a:bodyPr/>
        <a:lstStyle/>
        <a:p>
          <a:endParaRPr lang="ru-RU"/>
        </a:p>
      </dgm:t>
    </dgm:pt>
    <dgm:pt modelId="{46F8DBED-0B9D-4BDD-A1A3-8595CDD03879}">
      <dgm:prSet phldrT="[Текст]" custT="1"/>
      <dgm:spPr/>
      <dgm:t>
        <a:bodyPr/>
        <a:lstStyle/>
        <a:p>
          <a:pPr marL="0" marR="0" indent="0" defTabSz="1111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Педагоги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dirty="0"/>
        </a:p>
      </dgm:t>
    </dgm:pt>
    <dgm:pt modelId="{58C1A63B-CD28-4DB4-BECF-A682F0B72DEA}" type="parTrans" cxnId="{E6F08F08-A06E-4A66-9103-55AC8041B39C}">
      <dgm:prSet/>
      <dgm:spPr/>
      <dgm:t>
        <a:bodyPr/>
        <a:lstStyle/>
        <a:p>
          <a:endParaRPr lang="ru-RU"/>
        </a:p>
      </dgm:t>
    </dgm:pt>
    <dgm:pt modelId="{5FAE4522-E716-4C7F-AC7D-2021AFCA3907}" type="sibTrans" cxnId="{E6F08F08-A06E-4A66-9103-55AC8041B39C}">
      <dgm:prSet/>
      <dgm:spPr/>
      <dgm:t>
        <a:bodyPr/>
        <a:lstStyle/>
        <a:p>
          <a:endParaRPr lang="ru-RU"/>
        </a:p>
      </dgm:t>
    </dgm:pt>
    <dgm:pt modelId="{64E8AB41-D53B-46E2-8B75-B372D597DB4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Финансовая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грамотность</a:t>
          </a:r>
        </a:p>
        <a:p>
          <a:endParaRPr lang="ru-RU" sz="1500" dirty="0"/>
        </a:p>
      </dgm:t>
    </dgm:pt>
    <dgm:pt modelId="{9A62F12E-F4C9-43EA-9CA9-60AE29D27ADD}" type="parTrans" cxnId="{5EEC4768-0730-43FE-BDE7-B9AF91E06BE3}">
      <dgm:prSet/>
      <dgm:spPr/>
      <dgm:t>
        <a:bodyPr/>
        <a:lstStyle/>
        <a:p>
          <a:endParaRPr lang="ru-RU"/>
        </a:p>
      </dgm:t>
    </dgm:pt>
    <dgm:pt modelId="{B9D53B5D-E95C-4D11-9A1E-9BE6926B76D1}" type="sibTrans" cxnId="{5EEC4768-0730-43FE-BDE7-B9AF91E06BE3}">
      <dgm:prSet/>
      <dgm:spPr/>
      <dgm:t>
        <a:bodyPr/>
        <a:lstStyle/>
        <a:p>
          <a:endParaRPr lang="ru-RU"/>
        </a:p>
      </dgm:t>
    </dgm:pt>
    <dgm:pt modelId="{A2CC0C1A-E90E-4346-9ECA-FC6C6547A944}" type="pres">
      <dgm:prSet presAssocID="{FBEFB5A2-0AC0-4065-99D0-A6503453469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47685E-B0FE-490F-8F03-72319DE7F3AD}" type="pres">
      <dgm:prSet presAssocID="{FBEFB5A2-0AC0-4065-99D0-A65034534699}" presName="matrix" presStyleCnt="0"/>
      <dgm:spPr/>
      <dgm:t>
        <a:bodyPr/>
        <a:lstStyle/>
        <a:p>
          <a:endParaRPr lang="ru-RU"/>
        </a:p>
      </dgm:t>
    </dgm:pt>
    <dgm:pt modelId="{95D6ACDC-A860-43B8-BAE0-0221C3C79570}" type="pres">
      <dgm:prSet presAssocID="{FBEFB5A2-0AC0-4065-99D0-A65034534699}" presName="tile1" presStyleLbl="node1" presStyleIdx="0" presStyleCnt="4" custLinFactNeighborX="-1540" custLinFactNeighborY="617"/>
      <dgm:spPr/>
      <dgm:t>
        <a:bodyPr/>
        <a:lstStyle/>
        <a:p>
          <a:endParaRPr lang="ru-RU"/>
        </a:p>
      </dgm:t>
    </dgm:pt>
    <dgm:pt modelId="{94EEA48A-7F67-4A1F-90D3-98795110B1B5}" type="pres">
      <dgm:prSet presAssocID="{FBEFB5A2-0AC0-4065-99D0-A6503453469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BC9D3-077E-49F7-83B2-D612868CEEC3}" type="pres">
      <dgm:prSet presAssocID="{FBEFB5A2-0AC0-4065-99D0-A65034534699}" presName="tile2" presStyleLbl="node1" presStyleIdx="1" presStyleCnt="4" custLinFactNeighborX="33075" custLinFactNeighborY="-55923"/>
      <dgm:spPr/>
      <dgm:t>
        <a:bodyPr/>
        <a:lstStyle/>
        <a:p>
          <a:endParaRPr lang="ru-RU"/>
        </a:p>
      </dgm:t>
    </dgm:pt>
    <dgm:pt modelId="{45F9FF6A-7435-43F2-82F1-F84E7ADF859C}" type="pres">
      <dgm:prSet presAssocID="{FBEFB5A2-0AC0-4065-99D0-A6503453469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4AA3B-EDA4-4F05-AB77-8038A1750688}" type="pres">
      <dgm:prSet presAssocID="{FBEFB5A2-0AC0-4065-99D0-A65034534699}" presName="tile3" presStyleLbl="node1" presStyleIdx="2" presStyleCnt="4"/>
      <dgm:spPr/>
      <dgm:t>
        <a:bodyPr/>
        <a:lstStyle/>
        <a:p>
          <a:endParaRPr lang="ru-RU"/>
        </a:p>
      </dgm:t>
    </dgm:pt>
    <dgm:pt modelId="{CE8B6BDD-97AC-4D0B-B71D-3F016ECF22B2}" type="pres">
      <dgm:prSet presAssocID="{FBEFB5A2-0AC0-4065-99D0-A6503453469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D3D91-DC2E-4F08-9CF4-2E07253AE79C}" type="pres">
      <dgm:prSet presAssocID="{FBEFB5A2-0AC0-4065-99D0-A65034534699}" presName="tile4" presStyleLbl="node1" presStyleIdx="3" presStyleCnt="4" custLinFactNeighborY="3544"/>
      <dgm:spPr/>
      <dgm:t>
        <a:bodyPr/>
        <a:lstStyle/>
        <a:p>
          <a:endParaRPr lang="ru-RU"/>
        </a:p>
      </dgm:t>
    </dgm:pt>
    <dgm:pt modelId="{2FD0C50D-7E15-49D1-95E3-1AE99BA1ECDD}" type="pres">
      <dgm:prSet presAssocID="{FBEFB5A2-0AC0-4065-99D0-A6503453469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F9BAA-FEAD-4779-B142-AF241A21A06D}" type="pres">
      <dgm:prSet presAssocID="{FBEFB5A2-0AC0-4065-99D0-A65034534699}" presName="centerTile" presStyleLbl="fgShp" presStyleIdx="0" presStyleCnt="1" custScaleX="133873" custScaleY="12757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F178F28-9E6F-441B-871A-BC871AE88535}" type="presOf" srcId="{46F8DBED-0B9D-4BDD-A1A3-8595CDD03879}" destId="{CE8B6BDD-97AC-4D0B-B71D-3F016ECF22B2}" srcOrd="1" destOrd="0" presId="urn:microsoft.com/office/officeart/2005/8/layout/matrix1"/>
    <dgm:cxn modelId="{83CCBC42-B260-4EB8-9261-75697C283BAE}" type="presOf" srcId="{FBEFB5A2-0AC0-4065-99D0-A65034534699}" destId="{A2CC0C1A-E90E-4346-9ECA-FC6C6547A944}" srcOrd="0" destOrd="0" presId="urn:microsoft.com/office/officeart/2005/8/layout/matrix1"/>
    <dgm:cxn modelId="{3CA6EB5B-F23C-4F09-8681-7D9E646CAF13}" type="presOf" srcId="{64E8AB41-D53B-46E2-8B75-B372D597DB4B}" destId="{2FD0C50D-7E15-49D1-95E3-1AE99BA1ECDD}" srcOrd="1" destOrd="0" presId="urn:microsoft.com/office/officeart/2005/8/layout/matrix1"/>
    <dgm:cxn modelId="{3605A730-6440-4360-B5B0-2977F38FD9A6}" srcId="{33A2D632-CE26-4497-B2F6-3E5519B62EA2}" destId="{211EFDD7-FD91-4739-A90B-5910FD14E999}" srcOrd="0" destOrd="0" parTransId="{FFAC392B-046F-400A-BADF-B0DB27E382C9}" sibTransId="{BD168485-BD64-4865-9C6A-2A3011205355}"/>
    <dgm:cxn modelId="{4F4796E9-46E0-4066-8E11-951AF2EB87AF}" type="presOf" srcId="{E5F9AEA8-ED2B-4429-B368-5908A734CE1A}" destId="{45F9FF6A-7435-43F2-82F1-F84E7ADF859C}" srcOrd="1" destOrd="0" presId="urn:microsoft.com/office/officeart/2005/8/layout/matrix1"/>
    <dgm:cxn modelId="{61C4C7F8-E155-4F7C-A627-9460E0F10ED5}" type="presOf" srcId="{211EFDD7-FD91-4739-A90B-5910FD14E999}" destId="{94EEA48A-7F67-4A1F-90D3-98795110B1B5}" srcOrd="1" destOrd="0" presId="urn:microsoft.com/office/officeart/2005/8/layout/matrix1"/>
    <dgm:cxn modelId="{18084518-A65D-4768-B3FA-CCF0BE256785}" type="presOf" srcId="{211EFDD7-FD91-4739-A90B-5910FD14E999}" destId="{95D6ACDC-A860-43B8-BAE0-0221C3C79570}" srcOrd="0" destOrd="0" presId="urn:microsoft.com/office/officeart/2005/8/layout/matrix1"/>
    <dgm:cxn modelId="{9A1CB125-9630-42BD-942E-DE0A771C3A80}" srcId="{FBEFB5A2-0AC0-4065-99D0-A65034534699}" destId="{33A2D632-CE26-4497-B2F6-3E5519B62EA2}" srcOrd="0" destOrd="0" parTransId="{A8365011-99D5-409B-81C9-867D10EA8A60}" sibTransId="{980A64DC-6570-4E9D-B9B8-D487C0A7A370}"/>
    <dgm:cxn modelId="{5EEC4768-0730-43FE-BDE7-B9AF91E06BE3}" srcId="{33A2D632-CE26-4497-B2F6-3E5519B62EA2}" destId="{64E8AB41-D53B-46E2-8B75-B372D597DB4B}" srcOrd="3" destOrd="0" parTransId="{9A62F12E-F4C9-43EA-9CA9-60AE29D27ADD}" sibTransId="{B9D53B5D-E95C-4D11-9A1E-9BE6926B76D1}"/>
    <dgm:cxn modelId="{9A6F69F4-B100-42EB-90C3-B8EFB0474074}" type="presOf" srcId="{46F8DBED-0B9D-4BDD-A1A3-8595CDD03879}" destId="{7B04AA3B-EDA4-4F05-AB77-8038A1750688}" srcOrd="0" destOrd="0" presId="urn:microsoft.com/office/officeart/2005/8/layout/matrix1"/>
    <dgm:cxn modelId="{893565CE-C0CC-4959-803A-EB6C53F384B7}" srcId="{33A2D632-CE26-4497-B2F6-3E5519B62EA2}" destId="{E5F9AEA8-ED2B-4429-B368-5908A734CE1A}" srcOrd="1" destOrd="0" parTransId="{54AF6F91-16FD-4E66-B532-B4B504CA0BE0}" sibTransId="{7EB03486-CB1A-4831-BBC5-614FB6B0B739}"/>
    <dgm:cxn modelId="{B1DA8437-6395-423F-BBE1-E58E623EF933}" type="presOf" srcId="{64E8AB41-D53B-46E2-8B75-B372D597DB4B}" destId="{6D3D3D91-DC2E-4F08-9CF4-2E07253AE79C}" srcOrd="0" destOrd="0" presId="urn:microsoft.com/office/officeart/2005/8/layout/matrix1"/>
    <dgm:cxn modelId="{06642CB5-EFDB-496E-83DF-41CCE60FDE11}" type="presOf" srcId="{33A2D632-CE26-4497-B2F6-3E5519B62EA2}" destId="{AE8F9BAA-FEAD-4779-B142-AF241A21A06D}" srcOrd="0" destOrd="0" presId="urn:microsoft.com/office/officeart/2005/8/layout/matrix1"/>
    <dgm:cxn modelId="{E6F08F08-A06E-4A66-9103-55AC8041B39C}" srcId="{33A2D632-CE26-4497-B2F6-3E5519B62EA2}" destId="{46F8DBED-0B9D-4BDD-A1A3-8595CDD03879}" srcOrd="2" destOrd="0" parTransId="{58C1A63B-CD28-4DB4-BECF-A682F0B72DEA}" sibTransId="{5FAE4522-E716-4C7F-AC7D-2021AFCA3907}"/>
    <dgm:cxn modelId="{1C234A56-1181-4F9A-808D-AC3BA4793533}" type="presOf" srcId="{E5F9AEA8-ED2B-4429-B368-5908A734CE1A}" destId="{B9EBC9D3-077E-49F7-83B2-D612868CEEC3}" srcOrd="0" destOrd="0" presId="urn:microsoft.com/office/officeart/2005/8/layout/matrix1"/>
    <dgm:cxn modelId="{0BC7F3DF-8ED4-498D-A9EB-00D3B468CFBB}" type="presParOf" srcId="{A2CC0C1A-E90E-4346-9ECA-FC6C6547A944}" destId="{0B47685E-B0FE-490F-8F03-72319DE7F3AD}" srcOrd="0" destOrd="0" presId="urn:microsoft.com/office/officeart/2005/8/layout/matrix1"/>
    <dgm:cxn modelId="{8AA9FFAF-F4DD-4076-8B2A-A70D3FE242CF}" type="presParOf" srcId="{0B47685E-B0FE-490F-8F03-72319DE7F3AD}" destId="{95D6ACDC-A860-43B8-BAE0-0221C3C79570}" srcOrd="0" destOrd="0" presId="urn:microsoft.com/office/officeart/2005/8/layout/matrix1"/>
    <dgm:cxn modelId="{C784DAFE-FC43-41BE-AB79-FB3AD4DCBFCD}" type="presParOf" srcId="{0B47685E-B0FE-490F-8F03-72319DE7F3AD}" destId="{94EEA48A-7F67-4A1F-90D3-98795110B1B5}" srcOrd="1" destOrd="0" presId="urn:microsoft.com/office/officeart/2005/8/layout/matrix1"/>
    <dgm:cxn modelId="{FA6ED30A-E15E-45BD-8EDA-DE89271FC8D2}" type="presParOf" srcId="{0B47685E-B0FE-490F-8F03-72319DE7F3AD}" destId="{B9EBC9D3-077E-49F7-83B2-D612868CEEC3}" srcOrd="2" destOrd="0" presId="urn:microsoft.com/office/officeart/2005/8/layout/matrix1"/>
    <dgm:cxn modelId="{02B5CB7A-F5B6-4D23-9033-6FAD004EA3A2}" type="presParOf" srcId="{0B47685E-B0FE-490F-8F03-72319DE7F3AD}" destId="{45F9FF6A-7435-43F2-82F1-F84E7ADF859C}" srcOrd="3" destOrd="0" presId="urn:microsoft.com/office/officeart/2005/8/layout/matrix1"/>
    <dgm:cxn modelId="{BD0E8E8C-E852-45DE-A8E0-0C1F73C4CBE6}" type="presParOf" srcId="{0B47685E-B0FE-490F-8F03-72319DE7F3AD}" destId="{7B04AA3B-EDA4-4F05-AB77-8038A1750688}" srcOrd="4" destOrd="0" presId="urn:microsoft.com/office/officeart/2005/8/layout/matrix1"/>
    <dgm:cxn modelId="{7DBAA9E7-7849-4E73-8014-29618284125E}" type="presParOf" srcId="{0B47685E-B0FE-490F-8F03-72319DE7F3AD}" destId="{CE8B6BDD-97AC-4D0B-B71D-3F016ECF22B2}" srcOrd="5" destOrd="0" presId="urn:microsoft.com/office/officeart/2005/8/layout/matrix1"/>
    <dgm:cxn modelId="{2DEF6266-D088-4DB4-A4D2-4092E26BFD28}" type="presParOf" srcId="{0B47685E-B0FE-490F-8F03-72319DE7F3AD}" destId="{6D3D3D91-DC2E-4F08-9CF4-2E07253AE79C}" srcOrd="6" destOrd="0" presId="urn:microsoft.com/office/officeart/2005/8/layout/matrix1"/>
    <dgm:cxn modelId="{96537DF4-8AB5-465A-815E-96574B58FE28}" type="presParOf" srcId="{0B47685E-B0FE-490F-8F03-72319DE7F3AD}" destId="{2FD0C50D-7E15-49D1-95E3-1AE99BA1ECDD}" srcOrd="7" destOrd="0" presId="urn:microsoft.com/office/officeart/2005/8/layout/matrix1"/>
    <dgm:cxn modelId="{1D7D5948-165B-4DB4-A2BB-A30DFD85B315}" type="presParOf" srcId="{A2CC0C1A-E90E-4346-9ECA-FC6C6547A944}" destId="{AE8F9BAA-FEAD-4779-B142-AF241A21A06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1367D7-8EB7-48BD-81A5-F9C41481D1E5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BC0EF3C-13EB-4D7F-BBB4-7A6A070F480B}">
      <dgm:prSet phldrT="[Текст]"/>
      <dgm:spPr/>
      <dgm:t>
        <a:bodyPr/>
        <a:lstStyle/>
        <a:p>
          <a:r>
            <a:rPr lang="ru-RU" dirty="0" smtClean="0"/>
            <a:t>1. Курсы повышения квалификации для педагогов и социальных работников «Специальный финансовый </a:t>
          </a:r>
          <a:r>
            <a:rPr lang="ru-RU" dirty="0" err="1" smtClean="0"/>
            <a:t>тьюторинг</a:t>
          </a:r>
          <a:r>
            <a:rPr lang="ru-RU" dirty="0" smtClean="0"/>
            <a:t>».</a:t>
          </a:r>
          <a:endParaRPr lang="ru-RU" dirty="0"/>
        </a:p>
      </dgm:t>
    </dgm:pt>
    <dgm:pt modelId="{65B2E5B3-6BFF-425D-BBE1-DB4CCB4D6879}" type="parTrans" cxnId="{D2243FF7-D7A4-4B1F-9131-B6B6D2437F8E}">
      <dgm:prSet/>
      <dgm:spPr/>
      <dgm:t>
        <a:bodyPr/>
        <a:lstStyle/>
        <a:p>
          <a:endParaRPr lang="ru-RU"/>
        </a:p>
      </dgm:t>
    </dgm:pt>
    <dgm:pt modelId="{58584E42-FC51-4CB0-ABE0-4654D5E076BC}" type="sibTrans" cxnId="{D2243FF7-D7A4-4B1F-9131-B6B6D2437F8E}">
      <dgm:prSet/>
      <dgm:spPr/>
      <dgm:t>
        <a:bodyPr/>
        <a:lstStyle/>
        <a:p>
          <a:endParaRPr lang="ru-RU"/>
        </a:p>
      </dgm:t>
    </dgm:pt>
    <dgm:pt modelId="{98B28DA4-A1FF-4E17-B22C-29146EE83589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2C962275-D628-4474-BDBB-6373B1F978B9}" type="parTrans" cxnId="{29DA43C5-B286-4241-B08B-58B3ADBD9C20}">
      <dgm:prSet/>
      <dgm:spPr/>
      <dgm:t>
        <a:bodyPr/>
        <a:lstStyle/>
        <a:p>
          <a:endParaRPr lang="ru-RU"/>
        </a:p>
      </dgm:t>
    </dgm:pt>
    <dgm:pt modelId="{CD158944-6063-4B78-9295-840659E52B2D}" type="sibTrans" cxnId="{29DA43C5-B286-4241-B08B-58B3ADBD9C20}">
      <dgm:prSet/>
      <dgm:spPr/>
      <dgm:t>
        <a:bodyPr/>
        <a:lstStyle/>
        <a:p>
          <a:endParaRPr lang="ru-RU"/>
        </a:p>
      </dgm:t>
    </dgm:pt>
    <dgm:pt modelId="{A944B13F-66F5-4638-915C-118FF294C39D}">
      <dgm:prSet phldrT="[Текст]"/>
      <dgm:spPr/>
      <dgm:t>
        <a:bodyPr/>
        <a:lstStyle/>
        <a:p>
          <a:r>
            <a:rPr lang="ru-RU" dirty="0" smtClean="0"/>
            <a:t>2. Школа финансовой грамотности для инвалидов</a:t>
          </a:r>
          <a:endParaRPr lang="ru-RU" dirty="0"/>
        </a:p>
      </dgm:t>
    </dgm:pt>
    <dgm:pt modelId="{33720EB7-FEA9-44B5-AA78-D96992D9D842}" type="parTrans" cxnId="{7F00DAC7-3AE4-4D45-8426-50744D6B2521}">
      <dgm:prSet/>
      <dgm:spPr/>
      <dgm:t>
        <a:bodyPr/>
        <a:lstStyle/>
        <a:p>
          <a:endParaRPr lang="ru-RU"/>
        </a:p>
      </dgm:t>
    </dgm:pt>
    <dgm:pt modelId="{9782499A-430A-48E9-899F-97348B2D78BD}" type="sibTrans" cxnId="{7F00DAC7-3AE4-4D45-8426-50744D6B2521}">
      <dgm:prSet/>
      <dgm:spPr/>
      <dgm:t>
        <a:bodyPr/>
        <a:lstStyle/>
        <a:p>
          <a:endParaRPr lang="ru-RU"/>
        </a:p>
      </dgm:t>
    </dgm:pt>
    <dgm:pt modelId="{6C1C6CF9-CCDC-47BA-A01A-BCFC769D823A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22850BCD-70D2-4603-B390-9B36456367A9}" type="parTrans" cxnId="{BC54B3C4-5AF2-4A20-86E9-C98EE76DE07B}">
      <dgm:prSet/>
      <dgm:spPr/>
      <dgm:t>
        <a:bodyPr/>
        <a:lstStyle/>
        <a:p>
          <a:endParaRPr lang="ru-RU"/>
        </a:p>
      </dgm:t>
    </dgm:pt>
    <dgm:pt modelId="{5C24BC00-8271-4688-8A80-5B1DB72C25F3}" type="sibTrans" cxnId="{BC54B3C4-5AF2-4A20-86E9-C98EE76DE07B}">
      <dgm:prSet/>
      <dgm:spPr/>
      <dgm:t>
        <a:bodyPr/>
        <a:lstStyle/>
        <a:p>
          <a:endParaRPr lang="ru-RU"/>
        </a:p>
      </dgm:t>
    </dgm:pt>
    <dgm:pt modelId="{991E74E3-BCD5-43EF-AF95-87671DB54758}">
      <dgm:prSet phldrT="[Текст]"/>
      <dgm:spPr/>
      <dgm:t>
        <a:bodyPr/>
        <a:lstStyle/>
        <a:p>
          <a:r>
            <a:rPr lang="ru-RU" dirty="0" smtClean="0"/>
            <a:t>3. Тренинги по доступной среде для финансовых институтов </a:t>
          </a:r>
          <a:r>
            <a:rPr lang="ru-RU" i="1" dirty="0" smtClean="0"/>
            <a:t>«Инклюзивный </a:t>
          </a:r>
          <a:r>
            <a:rPr lang="ru-RU" dirty="0" err="1" smtClean="0"/>
            <a:t>комплаенс</a:t>
          </a:r>
          <a:r>
            <a:rPr lang="ru-RU" dirty="0" smtClean="0"/>
            <a:t>»</a:t>
          </a:r>
          <a:endParaRPr lang="ru-RU" dirty="0"/>
        </a:p>
      </dgm:t>
    </dgm:pt>
    <dgm:pt modelId="{39E9A2C2-8311-44AF-8048-FA541752D625}" type="parTrans" cxnId="{BC56EC7A-C5EF-46CB-9093-EF71DC975870}">
      <dgm:prSet/>
      <dgm:spPr/>
      <dgm:t>
        <a:bodyPr/>
        <a:lstStyle/>
        <a:p>
          <a:endParaRPr lang="ru-RU"/>
        </a:p>
      </dgm:t>
    </dgm:pt>
    <dgm:pt modelId="{FFBBCB35-254F-4D07-9976-43E754817903}" type="sibTrans" cxnId="{BC56EC7A-C5EF-46CB-9093-EF71DC975870}">
      <dgm:prSet/>
      <dgm:spPr/>
      <dgm:t>
        <a:bodyPr/>
        <a:lstStyle/>
        <a:p>
          <a:endParaRPr lang="ru-RU"/>
        </a:p>
      </dgm:t>
    </dgm:pt>
    <dgm:pt modelId="{40228801-A02F-4DBE-B6D4-8AC78D3718CC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71BC77C3-1E22-4A64-9770-36FF5038014D}" type="parTrans" cxnId="{DB8552A5-8804-4C0B-A2FE-2EB628B03104}">
      <dgm:prSet/>
      <dgm:spPr/>
      <dgm:t>
        <a:bodyPr/>
        <a:lstStyle/>
        <a:p>
          <a:endParaRPr lang="ru-RU"/>
        </a:p>
      </dgm:t>
    </dgm:pt>
    <dgm:pt modelId="{AE8E55A7-9A69-43DF-B58F-942471301741}" type="sibTrans" cxnId="{DB8552A5-8804-4C0B-A2FE-2EB628B03104}">
      <dgm:prSet/>
      <dgm:spPr/>
      <dgm:t>
        <a:bodyPr/>
        <a:lstStyle/>
        <a:p>
          <a:endParaRPr lang="ru-RU"/>
        </a:p>
      </dgm:t>
    </dgm:pt>
    <dgm:pt modelId="{9E25D0CF-1355-4AD4-8631-F68805811B50}">
      <dgm:prSet phldrT="[Текст]"/>
      <dgm:spPr/>
      <dgm:t>
        <a:bodyPr/>
        <a:lstStyle/>
        <a:p>
          <a:r>
            <a:rPr lang="ru-RU" dirty="0" smtClean="0"/>
            <a:t>Расширить охват аудитории граждан с ограниченными возможностями за счет  обучения педагогов и социальных работников</a:t>
          </a:r>
          <a:endParaRPr lang="ru-RU" dirty="0"/>
        </a:p>
      </dgm:t>
    </dgm:pt>
    <dgm:pt modelId="{26346F01-EB86-4BC6-9534-74AA2CD20BA7}" type="parTrans" cxnId="{5916E9AF-15E7-4A68-9589-BA7AC08C2D56}">
      <dgm:prSet/>
      <dgm:spPr/>
      <dgm:t>
        <a:bodyPr/>
        <a:lstStyle/>
        <a:p>
          <a:endParaRPr lang="ru-RU"/>
        </a:p>
      </dgm:t>
    </dgm:pt>
    <dgm:pt modelId="{26AE2FAA-F555-46CA-AB7D-8235416DFAEA}" type="sibTrans" cxnId="{5916E9AF-15E7-4A68-9589-BA7AC08C2D56}">
      <dgm:prSet/>
      <dgm:spPr/>
      <dgm:t>
        <a:bodyPr/>
        <a:lstStyle/>
        <a:p>
          <a:endParaRPr lang="ru-RU"/>
        </a:p>
      </dgm:t>
    </dgm:pt>
    <dgm:pt modelId="{19FEE2DA-950E-4925-9AFD-D501A63CC453}">
      <dgm:prSet phldrT="[Текст]"/>
      <dgm:spPr/>
      <dgm:t>
        <a:bodyPr/>
        <a:lstStyle/>
        <a:p>
          <a:r>
            <a:rPr lang="ru-RU" dirty="0" smtClean="0"/>
            <a:t>Создать условия для непосредственного обучения инвалидов</a:t>
          </a:r>
          <a:endParaRPr lang="ru-RU" dirty="0"/>
        </a:p>
      </dgm:t>
    </dgm:pt>
    <dgm:pt modelId="{08B69D15-DFDD-439A-86DF-583772FC8295}" type="parTrans" cxnId="{3E4BC96C-0DB0-4B8B-9E87-760DD6A92E8C}">
      <dgm:prSet/>
      <dgm:spPr/>
      <dgm:t>
        <a:bodyPr/>
        <a:lstStyle/>
        <a:p>
          <a:endParaRPr lang="ru-RU"/>
        </a:p>
      </dgm:t>
    </dgm:pt>
    <dgm:pt modelId="{C9B6700A-65B9-4EBC-B89A-52C03AF18AA2}" type="sibTrans" cxnId="{3E4BC96C-0DB0-4B8B-9E87-760DD6A92E8C}">
      <dgm:prSet/>
      <dgm:spPr/>
      <dgm:t>
        <a:bodyPr/>
        <a:lstStyle/>
        <a:p>
          <a:endParaRPr lang="ru-RU"/>
        </a:p>
      </dgm:t>
    </dgm:pt>
    <dgm:pt modelId="{7B00A516-1C2D-4DB8-B15C-01067A93603E}">
      <dgm:prSet phldrT="[Текст]"/>
      <dgm:spPr/>
      <dgm:t>
        <a:bodyPr/>
        <a:lstStyle/>
        <a:p>
          <a:r>
            <a:rPr lang="ru-RU" dirty="0" smtClean="0"/>
            <a:t>Адаптация представителей финансовых институтов для общения с гражданами с ограниченными возможностями</a:t>
          </a:r>
          <a:endParaRPr lang="ru-RU" dirty="0"/>
        </a:p>
      </dgm:t>
    </dgm:pt>
    <dgm:pt modelId="{E25E66DF-33EF-43FB-95CC-C9B8E0C7227F}" type="parTrans" cxnId="{6C814B32-5481-45EA-8493-3511D3EBAB86}">
      <dgm:prSet/>
      <dgm:spPr/>
      <dgm:t>
        <a:bodyPr/>
        <a:lstStyle/>
        <a:p>
          <a:endParaRPr lang="ru-RU"/>
        </a:p>
      </dgm:t>
    </dgm:pt>
    <dgm:pt modelId="{660B6F35-8DF6-4CB2-9724-87F9EA399882}" type="sibTrans" cxnId="{6C814B32-5481-45EA-8493-3511D3EBAB86}">
      <dgm:prSet/>
      <dgm:spPr/>
      <dgm:t>
        <a:bodyPr/>
        <a:lstStyle/>
        <a:p>
          <a:endParaRPr lang="ru-RU"/>
        </a:p>
      </dgm:t>
    </dgm:pt>
    <dgm:pt modelId="{03AC8F08-73EE-40B3-B46A-E528AC47BA7F}" type="pres">
      <dgm:prSet presAssocID="{A01367D7-8EB7-48BD-81A5-F9C41481D1E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9692F8-FCA8-4C55-B051-A6AE880F8093}" type="pres">
      <dgm:prSet presAssocID="{EBC0EF3C-13EB-4D7F-BBB4-7A6A070F480B}" presName="linNode" presStyleCnt="0"/>
      <dgm:spPr/>
    </dgm:pt>
    <dgm:pt modelId="{90BB5621-5756-4E32-AC12-12EAB686A297}" type="pres">
      <dgm:prSet presAssocID="{EBC0EF3C-13EB-4D7F-BBB4-7A6A070F480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6F077-3EFA-4EB7-B6B9-4902B45CE0BA}" type="pres">
      <dgm:prSet presAssocID="{EBC0EF3C-13EB-4D7F-BBB4-7A6A070F480B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EDA08-5233-4119-913C-91A9B636F82D}" type="pres">
      <dgm:prSet presAssocID="{58584E42-FC51-4CB0-ABE0-4654D5E076BC}" presName="spacing" presStyleCnt="0"/>
      <dgm:spPr/>
    </dgm:pt>
    <dgm:pt modelId="{98F36129-286C-42DB-99E0-3EA5326DACE4}" type="pres">
      <dgm:prSet presAssocID="{A944B13F-66F5-4638-915C-118FF294C39D}" presName="linNode" presStyleCnt="0"/>
      <dgm:spPr/>
    </dgm:pt>
    <dgm:pt modelId="{D77C8CD2-2BDE-4DB9-BCA8-E0A785A022F5}" type="pres">
      <dgm:prSet presAssocID="{A944B13F-66F5-4638-915C-118FF294C39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7A38C-373F-4ADB-AAEA-341FD6386D5C}" type="pres">
      <dgm:prSet presAssocID="{A944B13F-66F5-4638-915C-118FF294C39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1F04C-59C9-4A6B-A349-6298BF8C1C85}" type="pres">
      <dgm:prSet presAssocID="{9782499A-430A-48E9-899F-97348B2D78BD}" presName="spacing" presStyleCnt="0"/>
      <dgm:spPr/>
    </dgm:pt>
    <dgm:pt modelId="{71FE4729-1E85-4E6E-B27C-16D1F05BA89D}" type="pres">
      <dgm:prSet presAssocID="{991E74E3-BCD5-43EF-AF95-87671DB54758}" presName="linNode" presStyleCnt="0"/>
      <dgm:spPr/>
    </dgm:pt>
    <dgm:pt modelId="{8E7B8765-4EC1-48DB-9D3A-1D49D4B7BFB0}" type="pres">
      <dgm:prSet presAssocID="{991E74E3-BCD5-43EF-AF95-87671DB54758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02F5A-EE82-48F9-A0CC-7E6ACF30B167}" type="pres">
      <dgm:prSet presAssocID="{991E74E3-BCD5-43EF-AF95-87671DB54758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DD3906-F307-434F-851B-D3D496C01FEA}" type="presOf" srcId="{A944B13F-66F5-4638-915C-118FF294C39D}" destId="{D77C8CD2-2BDE-4DB9-BCA8-E0A785A022F5}" srcOrd="0" destOrd="0" presId="urn:microsoft.com/office/officeart/2005/8/layout/vList6"/>
    <dgm:cxn modelId="{837336B1-C1A3-4810-9899-8314B3DBC482}" type="presOf" srcId="{19FEE2DA-950E-4925-9AFD-D501A63CC453}" destId="{22E7A38C-373F-4ADB-AAEA-341FD6386D5C}" srcOrd="0" destOrd="1" presId="urn:microsoft.com/office/officeart/2005/8/layout/vList6"/>
    <dgm:cxn modelId="{D2243FF7-D7A4-4B1F-9131-B6B6D2437F8E}" srcId="{A01367D7-8EB7-48BD-81A5-F9C41481D1E5}" destId="{EBC0EF3C-13EB-4D7F-BBB4-7A6A070F480B}" srcOrd="0" destOrd="0" parTransId="{65B2E5B3-6BFF-425D-BBE1-DB4CCB4D6879}" sibTransId="{58584E42-FC51-4CB0-ABE0-4654D5E076BC}"/>
    <dgm:cxn modelId="{E158F740-16F1-4717-A607-073887744DC1}" type="presOf" srcId="{98B28DA4-A1FF-4E17-B22C-29146EE83589}" destId="{B5B6F077-3EFA-4EB7-B6B9-4902B45CE0BA}" srcOrd="0" destOrd="0" presId="urn:microsoft.com/office/officeart/2005/8/layout/vList6"/>
    <dgm:cxn modelId="{6C814B32-5481-45EA-8493-3511D3EBAB86}" srcId="{991E74E3-BCD5-43EF-AF95-87671DB54758}" destId="{7B00A516-1C2D-4DB8-B15C-01067A93603E}" srcOrd="1" destOrd="0" parTransId="{E25E66DF-33EF-43FB-95CC-C9B8E0C7227F}" sibTransId="{660B6F35-8DF6-4CB2-9724-87F9EA399882}"/>
    <dgm:cxn modelId="{CDF9194D-F7DE-4F32-B19B-074BBD6B1253}" type="presOf" srcId="{7B00A516-1C2D-4DB8-B15C-01067A93603E}" destId="{1C902F5A-EE82-48F9-A0CC-7E6ACF30B167}" srcOrd="0" destOrd="1" presId="urn:microsoft.com/office/officeart/2005/8/layout/vList6"/>
    <dgm:cxn modelId="{AACBB28E-1028-4D12-9151-E65AFC807891}" type="presOf" srcId="{A01367D7-8EB7-48BD-81A5-F9C41481D1E5}" destId="{03AC8F08-73EE-40B3-B46A-E528AC47BA7F}" srcOrd="0" destOrd="0" presId="urn:microsoft.com/office/officeart/2005/8/layout/vList6"/>
    <dgm:cxn modelId="{48FFF821-5FE6-4452-9203-2AF733C73B9E}" type="presOf" srcId="{6C1C6CF9-CCDC-47BA-A01A-BCFC769D823A}" destId="{22E7A38C-373F-4ADB-AAEA-341FD6386D5C}" srcOrd="0" destOrd="0" presId="urn:microsoft.com/office/officeart/2005/8/layout/vList6"/>
    <dgm:cxn modelId="{5916E9AF-15E7-4A68-9589-BA7AC08C2D56}" srcId="{EBC0EF3C-13EB-4D7F-BBB4-7A6A070F480B}" destId="{9E25D0CF-1355-4AD4-8631-F68805811B50}" srcOrd="1" destOrd="0" parTransId="{26346F01-EB86-4BC6-9534-74AA2CD20BA7}" sibTransId="{26AE2FAA-F555-46CA-AB7D-8235416DFAEA}"/>
    <dgm:cxn modelId="{7F00DAC7-3AE4-4D45-8426-50744D6B2521}" srcId="{A01367D7-8EB7-48BD-81A5-F9C41481D1E5}" destId="{A944B13F-66F5-4638-915C-118FF294C39D}" srcOrd="1" destOrd="0" parTransId="{33720EB7-FEA9-44B5-AA78-D96992D9D842}" sibTransId="{9782499A-430A-48E9-899F-97348B2D78BD}"/>
    <dgm:cxn modelId="{E779C27B-CAB9-4C9A-8161-3D382F963687}" type="presOf" srcId="{EBC0EF3C-13EB-4D7F-BBB4-7A6A070F480B}" destId="{90BB5621-5756-4E32-AC12-12EAB686A297}" srcOrd="0" destOrd="0" presId="urn:microsoft.com/office/officeart/2005/8/layout/vList6"/>
    <dgm:cxn modelId="{BC56EC7A-C5EF-46CB-9093-EF71DC975870}" srcId="{A01367D7-8EB7-48BD-81A5-F9C41481D1E5}" destId="{991E74E3-BCD5-43EF-AF95-87671DB54758}" srcOrd="2" destOrd="0" parTransId="{39E9A2C2-8311-44AF-8048-FA541752D625}" sibTransId="{FFBBCB35-254F-4D07-9976-43E754817903}"/>
    <dgm:cxn modelId="{BC54B3C4-5AF2-4A20-86E9-C98EE76DE07B}" srcId="{A944B13F-66F5-4638-915C-118FF294C39D}" destId="{6C1C6CF9-CCDC-47BA-A01A-BCFC769D823A}" srcOrd="0" destOrd="0" parTransId="{22850BCD-70D2-4603-B390-9B36456367A9}" sibTransId="{5C24BC00-8271-4688-8A80-5B1DB72C25F3}"/>
    <dgm:cxn modelId="{3E4BC96C-0DB0-4B8B-9E87-760DD6A92E8C}" srcId="{A944B13F-66F5-4638-915C-118FF294C39D}" destId="{19FEE2DA-950E-4925-9AFD-D501A63CC453}" srcOrd="1" destOrd="0" parTransId="{08B69D15-DFDD-439A-86DF-583772FC8295}" sibTransId="{C9B6700A-65B9-4EBC-B89A-52C03AF18AA2}"/>
    <dgm:cxn modelId="{29DA43C5-B286-4241-B08B-58B3ADBD9C20}" srcId="{EBC0EF3C-13EB-4D7F-BBB4-7A6A070F480B}" destId="{98B28DA4-A1FF-4E17-B22C-29146EE83589}" srcOrd="0" destOrd="0" parTransId="{2C962275-D628-4474-BDBB-6373B1F978B9}" sibTransId="{CD158944-6063-4B78-9295-840659E52B2D}"/>
    <dgm:cxn modelId="{DB8552A5-8804-4C0B-A2FE-2EB628B03104}" srcId="{991E74E3-BCD5-43EF-AF95-87671DB54758}" destId="{40228801-A02F-4DBE-B6D4-8AC78D3718CC}" srcOrd="0" destOrd="0" parTransId="{71BC77C3-1E22-4A64-9770-36FF5038014D}" sibTransId="{AE8E55A7-9A69-43DF-B58F-942471301741}"/>
    <dgm:cxn modelId="{1EEB0C03-F012-49FE-837E-CDBB5AD0E176}" type="presOf" srcId="{40228801-A02F-4DBE-B6D4-8AC78D3718CC}" destId="{1C902F5A-EE82-48F9-A0CC-7E6ACF30B167}" srcOrd="0" destOrd="0" presId="urn:microsoft.com/office/officeart/2005/8/layout/vList6"/>
    <dgm:cxn modelId="{1220BEE3-0A48-478E-93B5-0209B408F3B1}" type="presOf" srcId="{991E74E3-BCD5-43EF-AF95-87671DB54758}" destId="{8E7B8765-4EC1-48DB-9D3A-1D49D4B7BFB0}" srcOrd="0" destOrd="0" presId="urn:microsoft.com/office/officeart/2005/8/layout/vList6"/>
    <dgm:cxn modelId="{CCCA5D7B-0E4A-4DD5-955C-08A40801DD77}" type="presOf" srcId="{9E25D0CF-1355-4AD4-8631-F68805811B50}" destId="{B5B6F077-3EFA-4EB7-B6B9-4902B45CE0BA}" srcOrd="0" destOrd="1" presId="urn:microsoft.com/office/officeart/2005/8/layout/vList6"/>
    <dgm:cxn modelId="{F21BA3A2-122B-404A-A3E9-6F9DDC069805}" type="presParOf" srcId="{03AC8F08-73EE-40B3-B46A-E528AC47BA7F}" destId="{449692F8-FCA8-4C55-B051-A6AE880F8093}" srcOrd="0" destOrd="0" presId="urn:microsoft.com/office/officeart/2005/8/layout/vList6"/>
    <dgm:cxn modelId="{F3BF30DA-576E-4908-BEAB-AB93AA1847E8}" type="presParOf" srcId="{449692F8-FCA8-4C55-B051-A6AE880F8093}" destId="{90BB5621-5756-4E32-AC12-12EAB686A297}" srcOrd="0" destOrd="0" presId="urn:microsoft.com/office/officeart/2005/8/layout/vList6"/>
    <dgm:cxn modelId="{BA48E688-DBD1-403E-B326-E72E72B64FF5}" type="presParOf" srcId="{449692F8-FCA8-4C55-B051-A6AE880F8093}" destId="{B5B6F077-3EFA-4EB7-B6B9-4902B45CE0BA}" srcOrd="1" destOrd="0" presId="urn:microsoft.com/office/officeart/2005/8/layout/vList6"/>
    <dgm:cxn modelId="{98F77E23-AF08-4D0D-8C0C-C4B7CBF97B1A}" type="presParOf" srcId="{03AC8F08-73EE-40B3-B46A-E528AC47BA7F}" destId="{B11EDA08-5233-4119-913C-91A9B636F82D}" srcOrd="1" destOrd="0" presId="urn:microsoft.com/office/officeart/2005/8/layout/vList6"/>
    <dgm:cxn modelId="{B2C46DED-75F5-4520-BACA-87008E0F41F6}" type="presParOf" srcId="{03AC8F08-73EE-40B3-B46A-E528AC47BA7F}" destId="{98F36129-286C-42DB-99E0-3EA5326DACE4}" srcOrd="2" destOrd="0" presId="urn:microsoft.com/office/officeart/2005/8/layout/vList6"/>
    <dgm:cxn modelId="{DDBEAD41-7B1C-4C3C-B7BB-0809EBB14558}" type="presParOf" srcId="{98F36129-286C-42DB-99E0-3EA5326DACE4}" destId="{D77C8CD2-2BDE-4DB9-BCA8-E0A785A022F5}" srcOrd="0" destOrd="0" presId="urn:microsoft.com/office/officeart/2005/8/layout/vList6"/>
    <dgm:cxn modelId="{8B1E5A71-9D93-46F7-A87D-98F0D9CD5EDD}" type="presParOf" srcId="{98F36129-286C-42DB-99E0-3EA5326DACE4}" destId="{22E7A38C-373F-4ADB-AAEA-341FD6386D5C}" srcOrd="1" destOrd="0" presId="urn:microsoft.com/office/officeart/2005/8/layout/vList6"/>
    <dgm:cxn modelId="{78F34FC4-1D2B-46C4-B184-DFEAE780FB02}" type="presParOf" srcId="{03AC8F08-73EE-40B3-B46A-E528AC47BA7F}" destId="{6591F04C-59C9-4A6B-A349-6298BF8C1C85}" srcOrd="3" destOrd="0" presId="urn:microsoft.com/office/officeart/2005/8/layout/vList6"/>
    <dgm:cxn modelId="{D678F367-1319-4E44-B643-9A5EBC30E368}" type="presParOf" srcId="{03AC8F08-73EE-40B3-B46A-E528AC47BA7F}" destId="{71FE4729-1E85-4E6E-B27C-16D1F05BA89D}" srcOrd="4" destOrd="0" presId="urn:microsoft.com/office/officeart/2005/8/layout/vList6"/>
    <dgm:cxn modelId="{951CF42A-FCD1-4D6B-9C41-C0DCEEF237DC}" type="presParOf" srcId="{71FE4729-1E85-4E6E-B27C-16D1F05BA89D}" destId="{8E7B8765-4EC1-48DB-9D3A-1D49D4B7BFB0}" srcOrd="0" destOrd="0" presId="urn:microsoft.com/office/officeart/2005/8/layout/vList6"/>
    <dgm:cxn modelId="{752D4DEB-2983-4B21-87C1-21FEFA806F4A}" type="presParOf" srcId="{71FE4729-1E85-4E6E-B27C-16D1F05BA89D}" destId="{1C902F5A-EE82-48F9-A0CC-7E6ACF30B16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57397B-DF01-488A-B537-309DE80AB551}">
      <dsp:nvSpPr>
        <dsp:cNvPr id="0" name=""/>
        <dsp:cNvSpPr/>
      </dsp:nvSpPr>
      <dsp:spPr>
        <a:xfrm>
          <a:off x="0" y="221470"/>
          <a:ext cx="3057520" cy="305752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03C26-BFFA-4344-97FE-9F62EDBD6141}">
      <dsp:nvSpPr>
        <dsp:cNvPr id="0" name=""/>
        <dsp:cNvSpPr/>
      </dsp:nvSpPr>
      <dsp:spPr>
        <a:xfrm>
          <a:off x="1528760" y="221470"/>
          <a:ext cx="3567107" cy="30575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ФНП</a:t>
          </a:r>
          <a:endParaRPr lang="ru-RU" sz="20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8760" y="221470"/>
        <a:ext cx="1783553" cy="917258"/>
      </dsp:txXfrm>
    </dsp:sp>
    <dsp:sp modelId="{FF9783A7-7237-40BC-9028-EF1EC79A939C}">
      <dsp:nvSpPr>
        <dsp:cNvPr id="0" name=""/>
        <dsp:cNvSpPr/>
      </dsp:nvSpPr>
      <dsp:spPr>
        <a:xfrm>
          <a:off x="535067" y="1138728"/>
          <a:ext cx="1987386" cy="198738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141DA-D8BB-4E7A-B34E-12B44823C576}">
      <dsp:nvSpPr>
        <dsp:cNvPr id="0" name=""/>
        <dsp:cNvSpPr/>
      </dsp:nvSpPr>
      <dsp:spPr>
        <a:xfrm>
          <a:off x="1528760" y="1138728"/>
          <a:ext cx="3567107" cy="19873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СПбГЭУ</a:t>
          </a:r>
          <a:endParaRPr lang="ru-RU" sz="20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8760" y="1138728"/>
        <a:ext cx="1783553" cy="917255"/>
      </dsp:txXfrm>
    </dsp:sp>
    <dsp:sp modelId="{0B591E3F-F20B-4E5B-83A3-97EDFF8B2E46}">
      <dsp:nvSpPr>
        <dsp:cNvPr id="0" name=""/>
        <dsp:cNvSpPr/>
      </dsp:nvSpPr>
      <dsp:spPr>
        <a:xfrm>
          <a:off x="1070132" y="2055983"/>
          <a:ext cx="917255" cy="91725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9824B-20AE-4956-940A-E4BA33E45FEE}">
      <dsp:nvSpPr>
        <dsp:cNvPr id="0" name=""/>
        <dsp:cNvSpPr/>
      </dsp:nvSpPr>
      <dsp:spPr>
        <a:xfrm>
          <a:off x="1528760" y="2055983"/>
          <a:ext cx="3567107" cy="9172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РГПУ им. А.И. Герцена</a:t>
          </a:r>
          <a:endParaRPr lang="ru-RU" sz="20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28760" y="2055983"/>
        <a:ext cx="1783553" cy="917255"/>
      </dsp:txXfrm>
    </dsp:sp>
    <dsp:sp modelId="{D1CF9CF0-6339-484F-A4E7-901ED22D78AD}">
      <dsp:nvSpPr>
        <dsp:cNvPr id="0" name=""/>
        <dsp:cNvSpPr/>
      </dsp:nvSpPr>
      <dsp:spPr>
        <a:xfrm>
          <a:off x="3312314" y="221470"/>
          <a:ext cx="1783553" cy="917258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3312314" y="221470"/>
        <a:ext cx="1783553" cy="917258"/>
      </dsp:txXfrm>
    </dsp:sp>
    <dsp:sp modelId="{1DB35500-986A-4448-8CAC-A6B82736C790}">
      <dsp:nvSpPr>
        <dsp:cNvPr id="0" name=""/>
        <dsp:cNvSpPr/>
      </dsp:nvSpPr>
      <dsp:spPr>
        <a:xfrm>
          <a:off x="3312314" y="1138728"/>
          <a:ext cx="1783553" cy="917255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3312314" y="1138728"/>
        <a:ext cx="1783553" cy="917255"/>
      </dsp:txXfrm>
    </dsp:sp>
    <dsp:sp modelId="{538D5060-6EF0-42F2-87EA-9B8EE0717FAA}">
      <dsp:nvSpPr>
        <dsp:cNvPr id="0" name=""/>
        <dsp:cNvSpPr/>
      </dsp:nvSpPr>
      <dsp:spPr>
        <a:xfrm>
          <a:off x="3500461" y="2055983"/>
          <a:ext cx="1407259" cy="917255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3500461" y="2055983"/>
        <a:ext cx="1407259" cy="9172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6ACDC-A860-43B8-BAE0-0221C3C79570}">
      <dsp:nvSpPr>
        <dsp:cNvPr id="0" name=""/>
        <dsp:cNvSpPr/>
      </dsp:nvSpPr>
      <dsp:spPr>
        <a:xfrm rot="16200000">
          <a:off x="613165" y="-601925"/>
          <a:ext cx="1821669" cy="30480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Инклюзивные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финансовые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институты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16200000">
        <a:off x="840874" y="-829634"/>
        <a:ext cx="1366251" cy="3048000"/>
      </dsp:txXfrm>
    </dsp:sp>
    <dsp:sp modelId="{B9EBC9D3-077E-49F7-83B2-D612868CEEC3}">
      <dsp:nvSpPr>
        <dsp:cNvPr id="0" name=""/>
        <dsp:cNvSpPr/>
      </dsp:nvSpPr>
      <dsp:spPr>
        <a:xfrm>
          <a:off x="3048000" y="0"/>
          <a:ext cx="3048000" cy="1821669"/>
        </a:xfrm>
        <a:prstGeom prst="round1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Социальные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работники</a:t>
          </a:r>
        </a:p>
        <a:p>
          <a:pPr lvl="0" algn="ctr">
            <a:spcBef>
              <a:spcPct val="0"/>
            </a:spcBef>
          </a:pPr>
          <a:endParaRPr lang="ru-RU" sz="1900" kern="1200" dirty="0"/>
        </a:p>
      </dsp:txBody>
      <dsp:txXfrm>
        <a:off x="3048000" y="0"/>
        <a:ext cx="3048000" cy="1366251"/>
      </dsp:txXfrm>
    </dsp:sp>
    <dsp:sp modelId="{7B04AA3B-EDA4-4F05-AB77-8038A1750688}">
      <dsp:nvSpPr>
        <dsp:cNvPr id="0" name=""/>
        <dsp:cNvSpPr/>
      </dsp:nvSpPr>
      <dsp:spPr>
        <a:xfrm rot="10800000">
          <a:off x="0" y="1821669"/>
          <a:ext cx="3048000" cy="1821669"/>
        </a:xfrm>
        <a:prstGeom prst="round1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1111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Педагоги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10800000">
        <a:off x="0" y="2277086"/>
        <a:ext cx="3048000" cy="1366251"/>
      </dsp:txXfrm>
    </dsp:sp>
    <dsp:sp modelId="{6D3D3D91-DC2E-4F08-9CF4-2E07253AE79C}">
      <dsp:nvSpPr>
        <dsp:cNvPr id="0" name=""/>
        <dsp:cNvSpPr/>
      </dsp:nvSpPr>
      <dsp:spPr>
        <a:xfrm rot="5400000">
          <a:off x="3661165" y="1208503"/>
          <a:ext cx="1821669" cy="3048000"/>
        </a:xfrm>
        <a:prstGeom prst="round1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Финансовая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грамотность</a:t>
          </a:r>
        </a:p>
        <a:p>
          <a:pPr lvl="0" algn="ctr">
            <a:spcBef>
              <a:spcPct val="0"/>
            </a:spcBef>
          </a:pPr>
          <a:endParaRPr lang="ru-RU" sz="1500" kern="1200" dirty="0"/>
        </a:p>
      </dsp:txBody>
      <dsp:txXfrm rot="5400000">
        <a:off x="3888874" y="1436212"/>
        <a:ext cx="1366251" cy="3048000"/>
      </dsp:txXfrm>
    </dsp:sp>
    <dsp:sp modelId="{AE8F9BAA-FEAD-4779-B142-AF241A21A06D}">
      <dsp:nvSpPr>
        <dsp:cNvPr id="0" name=""/>
        <dsp:cNvSpPr/>
      </dsp:nvSpPr>
      <dsp:spPr>
        <a:xfrm>
          <a:off x="1823865" y="1240679"/>
          <a:ext cx="2448269" cy="1161978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Люди</a:t>
          </a:r>
          <a:r>
            <a:rPr lang="ru-RU" sz="2000" b="0" kern="1200" baseline="0" dirty="0" smtClean="0"/>
            <a:t> с нарушениями зрения/слуха </a:t>
          </a:r>
          <a:endParaRPr lang="ru-RU" sz="2000" b="0" kern="1200" dirty="0"/>
        </a:p>
      </dsp:txBody>
      <dsp:txXfrm>
        <a:off x="1823865" y="1240679"/>
        <a:ext cx="2448269" cy="11619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B6F077-3EFA-4EB7-B6B9-4902B45CE0BA}">
      <dsp:nvSpPr>
        <dsp:cNvPr id="0" name=""/>
        <dsp:cNvSpPr/>
      </dsp:nvSpPr>
      <dsp:spPr>
        <a:xfrm>
          <a:off x="2438400" y="0"/>
          <a:ext cx="3657600" cy="12425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ЦЕЛЬ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Расширить охват аудитории граждан с ограниченными возможностями за счет  обучения педагогов и социальных работников</a:t>
          </a:r>
          <a:endParaRPr lang="ru-RU" sz="1300" kern="1200" dirty="0"/>
        </a:p>
      </dsp:txBody>
      <dsp:txXfrm>
        <a:off x="2438400" y="0"/>
        <a:ext cx="3657600" cy="1242567"/>
      </dsp:txXfrm>
    </dsp:sp>
    <dsp:sp modelId="{90BB5621-5756-4E32-AC12-12EAB686A297}">
      <dsp:nvSpPr>
        <dsp:cNvPr id="0" name=""/>
        <dsp:cNvSpPr/>
      </dsp:nvSpPr>
      <dsp:spPr>
        <a:xfrm>
          <a:off x="0" y="0"/>
          <a:ext cx="2438400" cy="124256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1. Курсы повышения квалификации для педагогов и социальных работников «Специальный финансовый </a:t>
          </a:r>
          <a:r>
            <a:rPr lang="ru-RU" sz="1300" kern="1200" dirty="0" err="1" smtClean="0"/>
            <a:t>тьюторинг</a:t>
          </a:r>
          <a:r>
            <a:rPr lang="ru-RU" sz="1300" kern="1200" dirty="0" smtClean="0"/>
            <a:t>».</a:t>
          </a:r>
          <a:endParaRPr lang="ru-RU" sz="1300" kern="1200" dirty="0"/>
        </a:p>
      </dsp:txBody>
      <dsp:txXfrm>
        <a:off x="0" y="0"/>
        <a:ext cx="2438400" cy="1242567"/>
      </dsp:txXfrm>
    </dsp:sp>
    <dsp:sp modelId="{22E7A38C-373F-4ADB-AAEA-341FD6386D5C}">
      <dsp:nvSpPr>
        <dsp:cNvPr id="0" name=""/>
        <dsp:cNvSpPr/>
      </dsp:nvSpPr>
      <dsp:spPr>
        <a:xfrm>
          <a:off x="2438400" y="1366824"/>
          <a:ext cx="3657600" cy="12425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2811997"/>
            <a:satOff val="3644"/>
            <a:lumOff val="1451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2811997"/>
              <a:satOff val="3644"/>
              <a:lumOff val="1451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ЦЕЛЬ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Создать условия для непосредственного обучения инвалидов</a:t>
          </a:r>
          <a:endParaRPr lang="ru-RU" sz="1300" kern="1200" dirty="0"/>
        </a:p>
      </dsp:txBody>
      <dsp:txXfrm>
        <a:off x="2438400" y="1366824"/>
        <a:ext cx="3657600" cy="1242567"/>
      </dsp:txXfrm>
    </dsp:sp>
    <dsp:sp modelId="{D77C8CD2-2BDE-4DB9-BCA8-E0A785A022F5}">
      <dsp:nvSpPr>
        <dsp:cNvPr id="0" name=""/>
        <dsp:cNvSpPr/>
      </dsp:nvSpPr>
      <dsp:spPr>
        <a:xfrm>
          <a:off x="0" y="1366824"/>
          <a:ext cx="2438400" cy="1242567"/>
        </a:xfrm>
        <a:prstGeom prst="roundRect">
          <a:avLst/>
        </a:prstGeom>
        <a:solidFill>
          <a:schemeClr val="accent4">
            <a:hueOff val="2742807"/>
            <a:satOff val="3723"/>
            <a:lumOff val="627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2. Школа финансовой грамотности для инвалидов</a:t>
          </a:r>
          <a:endParaRPr lang="ru-RU" sz="1300" kern="1200" dirty="0"/>
        </a:p>
      </dsp:txBody>
      <dsp:txXfrm>
        <a:off x="0" y="1366824"/>
        <a:ext cx="2438400" cy="1242567"/>
      </dsp:txXfrm>
    </dsp:sp>
    <dsp:sp modelId="{1C902F5A-EE82-48F9-A0CC-7E6ACF30B167}">
      <dsp:nvSpPr>
        <dsp:cNvPr id="0" name=""/>
        <dsp:cNvSpPr/>
      </dsp:nvSpPr>
      <dsp:spPr>
        <a:xfrm>
          <a:off x="2438400" y="2733648"/>
          <a:ext cx="3657600" cy="12425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5623994"/>
            <a:satOff val="7288"/>
            <a:lumOff val="2902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5623994"/>
              <a:satOff val="7288"/>
              <a:lumOff val="290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ЦЕЛЬ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Адаптация представителей финансовых институтов для общения с гражданами с ограниченными возможностями</a:t>
          </a:r>
          <a:endParaRPr lang="ru-RU" sz="1300" kern="1200" dirty="0"/>
        </a:p>
      </dsp:txBody>
      <dsp:txXfrm>
        <a:off x="2438400" y="2733648"/>
        <a:ext cx="3657600" cy="1242567"/>
      </dsp:txXfrm>
    </dsp:sp>
    <dsp:sp modelId="{8E7B8765-4EC1-48DB-9D3A-1D49D4B7BFB0}">
      <dsp:nvSpPr>
        <dsp:cNvPr id="0" name=""/>
        <dsp:cNvSpPr/>
      </dsp:nvSpPr>
      <dsp:spPr>
        <a:xfrm>
          <a:off x="0" y="2733648"/>
          <a:ext cx="2438400" cy="1242567"/>
        </a:xfrm>
        <a:prstGeom prst="roundRect">
          <a:avLst/>
        </a:prstGeom>
        <a:solidFill>
          <a:schemeClr val="accent4">
            <a:hueOff val="5485613"/>
            <a:satOff val="7445"/>
            <a:lumOff val="1254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3. Тренинги по доступной среде для финансовых институтов </a:t>
          </a:r>
          <a:r>
            <a:rPr lang="ru-RU" sz="1300" i="1" kern="1200" dirty="0" smtClean="0"/>
            <a:t>«Инклюзивный </a:t>
          </a:r>
          <a:r>
            <a:rPr lang="ru-RU" sz="1300" kern="1200" dirty="0" err="1" smtClean="0"/>
            <a:t>комплаенс</a:t>
          </a:r>
          <a:r>
            <a:rPr lang="ru-RU" sz="1300" kern="1200" dirty="0" smtClean="0"/>
            <a:t>»</a:t>
          </a:r>
          <a:endParaRPr lang="ru-RU" sz="1300" kern="1200" dirty="0"/>
        </a:p>
      </dsp:txBody>
      <dsp:txXfrm>
        <a:off x="0" y="2733648"/>
        <a:ext cx="2438400" cy="1242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CB974C-79CF-4A88-B008-5C4A795F813E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06DFE-9FA5-47A3-A438-C330CFA56E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73216"/>
            <a:ext cx="6400800" cy="792088"/>
          </a:xfrm>
        </p:spPr>
        <p:txBody>
          <a:bodyPr>
            <a:normAutofit/>
          </a:bodyPr>
          <a:lstStyle/>
          <a:p>
            <a:pPr algn="r"/>
            <a:endParaRPr lang="ru-RU" b="0" i="1" dirty="0" smtClean="0">
              <a:solidFill>
                <a:schemeClr val="tx1"/>
              </a:solidFill>
            </a:endParaRPr>
          </a:p>
          <a:p>
            <a:pPr algn="r"/>
            <a:r>
              <a:rPr lang="ru-RU" b="0" i="1" dirty="0" smtClean="0">
                <a:solidFill>
                  <a:schemeClr val="tx1"/>
                </a:solidFill>
              </a:rPr>
              <a:t>23.11.2016</a:t>
            </a:r>
            <a:endParaRPr lang="ru-RU" b="0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772400" cy="19442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«Разработка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апробация и распространение инструментов обеспечения доступной финансовой среды для людей с ограниченными возможностями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здоровья»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78092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Круглый стол</a:t>
            </a:r>
          </a:p>
        </p:txBody>
      </p:sp>
      <p:pic>
        <p:nvPicPr>
          <p:cNvPr id="6" name="Рисунок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60648"/>
            <a:ext cx="1885950" cy="1885950"/>
          </a:xfrm>
          <a:prstGeom prst="rect">
            <a:avLst/>
          </a:prstGeom>
        </p:spPr>
      </p:pic>
      <p:pic>
        <p:nvPicPr>
          <p:cNvPr id="7" name="Рисунок 6" descr="http://finnauchprosvet.ru/images/logo-monotyp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03848" y="620688"/>
            <a:ext cx="2736304" cy="1344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logo-spbgeu-sok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260648"/>
            <a:ext cx="172819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556792"/>
            <a:ext cx="8229600" cy="432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2200" b="1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AEA8F-CFC6-421B-9A07-A6DB5D81E88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2" name="Рисунок 11" descr="сайт мф ф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92688" cy="37444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Содержимое 1"/>
          <p:cNvSpPr txBox="1">
            <a:spLocks/>
          </p:cNvSpPr>
          <p:nvPr/>
        </p:nvSpPr>
        <p:spPr>
          <a:xfrm>
            <a:off x="827584" y="4653136"/>
            <a:ext cx="7704856" cy="194421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	Проект «Содействие повышению уровня финансовой грамотности населения и развитию финансового образования в Российской Федерации» проводится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Минфином России совместно со Всемирным банком с 2011 года.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600" dirty="0" smtClean="0"/>
              <a:t>	Проект реализуется во взаимодействии с </a:t>
            </a:r>
            <a:r>
              <a:rPr lang="ru-RU" sz="2600" dirty="0" err="1" smtClean="0"/>
              <a:t>Роспотребнадзором</a:t>
            </a:r>
            <a:r>
              <a:rPr lang="ru-RU" sz="2600" dirty="0" smtClean="0"/>
              <a:t>, Банком России, </a:t>
            </a:r>
            <a:r>
              <a:rPr lang="ru-RU" sz="2600" dirty="0" err="1" smtClean="0"/>
              <a:t>Минобрнауки</a:t>
            </a:r>
            <a:r>
              <a:rPr lang="ru-RU" sz="2600" dirty="0" smtClean="0"/>
              <a:t>  и другими ведомствами и организациями.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2204864"/>
            <a:ext cx="82296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556792"/>
            <a:ext cx="8229600" cy="432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2200" b="1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12" name="Рисунок 11" descr="SignSpea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429000"/>
            <a:ext cx="1500198" cy="1762124"/>
          </a:xfrm>
          <a:prstGeom prst="rect">
            <a:avLst/>
          </a:prstGeom>
        </p:spPr>
      </p:pic>
      <p:pic>
        <p:nvPicPr>
          <p:cNvPr id="13" name="Содержимое 4" descr="invalidnosti10-12995695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34" y="3429000"/>
            <a:ext cx="135732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251520" y="620688"/>
            <a:ext cx="8229600" cy="158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 «Разработка, апробация и распространение инструментов обеспечения доступной финансовой среды для людей с ограниченными возможностями здоровья», 2016-2017 гг.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3714744" y="2500306"/>
          <a:ext cx="509586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57158" y="1571612"/>
            <a:ext cx="8229600" cy="432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2200" b="1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AEA8F-CFC6-421B-9A07-A6DB5D81E88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1403648" y="1988840"/>
          <a:ext cx="609600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836712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Концепция проекта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2204864"/>
            <a:ext cx="82296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00034" y="1785926"/>
            <a:ext cx="8229600" cy="432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2200" b="1" dirty="0" smtClean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200" dirty="0">
              <a:latin typeface="+mn-lt"/>
              <a:cs typeface="+mn-cs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2400" dirty="0" smtClean="0">
              <a:cs typeface="Aharoni" pitchFamily="2" charset="-79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AEA8F-CFC6-421B-9A07-A6DB5D81E88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683568" y="1772816"/>
          <a:ext cx="6096000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Выноска со стрелкой вниз 8"/>
          <p:cNvSpPr/>
          <p:nvPr/>
        </p:nvSpPr>
        <p:spPr>
          <a:xfrm>
            <a:off x="6858016" y="1857364"/>
            <a:ext cx="1242376" cy="1224136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Консультанты</a:t>
            </a:r>
            <a:endParaRPr lang="ru-RU" sz="1200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6858016" y="3214686"/>
            <a:ext cx="1242376" cy="1295574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Тьютеры</a:t>
            </a:r>
            <a:endParaRPr lang="ru-RU" sz="1600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858016" y="4572008"/>
            <a:ext cx="1170368" cy="1285884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Эксперты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764704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Основные мероприятия проекта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Инклюзивный </a:t>
            </a:r>
            <a:r>
              <a:rPr lang="ru-RU" sz="2400" dirty="0" err="1" smtClean="0">
                <a:solidFill>
                  <a:srgbClr val="002060"/>
                </a:solidFill>
              </a:rPr>
              <a:t>комплаенс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Термин «инклюзивный </a:t>
            </a:r>
            <a:r>
              <a:rPr lang="ru-RU" sz="2900" dirty="0" err="1" smtClean="0"/>
              <a:t>комплаенс</a:t>
            </a:r>
            <a:r>
              <a:rPr lang="ru-RU" sz="2900" dirty="0" smtClean="0"/>
              <a:t>» образован от слов «инклюзивный», что значит «включающий» или «вовлеченный», и «</a:t>
            </a:r>
            <a:r>
              <a:rPr lang="ru-RU" sz="2900" dirty="0" err="1" smtClean="0"/>
              <a:t>комплаенс</a:t>
            </a:r>
            <a:r>
              <a:rPr lang="ru-RU" sz="2900" dirty="0" smtClean="0"/>
              <a:t>», что значит «соответствие требованиям». </a:t>
            </a:r>
          </a:p>
          <a:p>
            <a:r>
              <a:rPr lang="ru-RU" sz="2900" dirty="0" smtClean="0"/>
              <a:t>Понятие инклюзии широко используется в сфере работы с инвалидами и буквально означает вовлеченность этих людей в обычную жизнедеятельность, то есть  обеспечение их доступности к привычным здоровому человеку социальным благам и услугам.</a:t>
            </a:r>
          </a:p>
          <a:p>
            <a:r>
              <a:rPr lang="ru-RU" sz="2900" dirty="0" smtClean="0"/>
              <a:t>Термин «</a:t>
            </a:r>
            <a:r>
              <a:rPr lang="ru-RU" sz="2900" dirty="0" err="1" smtClean="0"/>
              <a:t>комплаенс</a:t>
            </a:r>
            <a:r>
              <a:rPr lang="ru-RU" sz="2900" dirty="0" smtClean="0"/>
              <a:t>», привнесенный из зарубежной практики, все шире используется в финансово-экономической сфере, например, в банках, и означает соблюдение надлежащих стандартов поведения на рынке, в том числе - справедливое отношение к клиентам </a:t>
            </a:r>
          </a:p>
          <a:p>
            <a:r>
              <a:rPr lang="ru-RU" sz="2900" dirty="0" smtClean="0"/>
              <a:t>Объединение этих двух слов в термин «инклюзивный </a:t>
            </a:r>
            <a:r>
              <a:rPr lang="ru-RU" sz="2900" dirty="0" err="1" smtClean="0"/>
              <a:t>комплаенс</a:t>
            </a:r>
            <a:r>
              <a:rPr lang="ru-RU" sz="2900" dirty="0" smtClean="0"/>
              <a:t>» будет означать совокупность рекомендаций для финансовых институтов по защите прав и интересов особых клиентов – людей с глубокими нарушениями слуха/зрения– как потребителей оказываемых ими финансовых услуг.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Цель круглого стола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экспертное обсуждение важнейшей социальной проблемы - обеспечение доступной финансовой среды для людей с глубокими нарушениями зрения / слуха.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График мероприятий по продвижению программы «Инклюзивный </a:t>
            </a:r>
            <a:r>
              <a:rPr lang="ru-RU" sz="2400" dirty="0" err="1" smtClean="0">
                <a:solidFill>
                  <a:schemeClr val="tx1"/>
                </a:solidFill>
              </a:rPr>
              <a:t>комплаенс</a:t>
            </a:r>
            <a:r>
              <a:rPr lang="ru-RU" sz="2400" dirty="0" smtClean="0">
                <a:solidFill>
                  <a:schemeClr val="tx1"/>
                </a:solidFill>
              </a:rPr>
              <a:t>» в 2017 г.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Панельная дискуссия «Доступная финансовая среда» в рамках </a:t>
            </a:r>
            <a:r>
              <a:rPr lang="en-US" dirty="0" smtClean="0"/>
              <a:t>YII</a:t>
            </a:r>
            <a:r>
              <a:rPr lang="ru-RU" dirty="0" smtClean="0"/>
              <a:t> международной конференции «Архитектура финансов», 13апреля 2017 г.;</a:t>
            </a:r>
          </a:p>
          <a:p>
            <a:r>
              <a:rPr lang="ru-RU" dirty="0" smtClean="0"/>
              <a:t>Серия деловых встреч и тренингов в банках по программе «Инклюзивный </a:t>
            </a:r>
            <a:r>
              <a:rPr lang="ru-RU" dirty="0" err="1" smtClean="0"/>
              <a:t>комплаенс</a:t>
            </a:r>
            <a:r>
              <a:rPr lang="ru-RU" dirty="0" smtClean="0"/>
              <a:t>», апрель -июнь 2017 г.;</a:t>
            </a:r>
          </a:p>
          <a:p>
            <a:r>
              <a:rPr lang="ru-RU" dirty="0" smtClean="0"/>
              <a:t>Итоговая конференция, июнь 2017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  <a:p>
            <a:pPr algn="ctr"/>
            <a:endParaRPr lang="en-US" sz="3200" dirty="0" smtClean="0"/>
          </a:p>
          <a:p>
            <a:pPr algn="ctr">
              <a:buNone/>
            </a:pPr>
            <a:r>
              <a:rPr lang="ru-RU" sz="3200" i="1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f</a:t>
            </a:r>
            <a:r>
              <a:rPr lang="ru-RU" sz="3200" dirty="0" smtClean="0">
                <a:solidFill>
                  <a:srgbClr val="002060"/>
                </a:solidFill>
              </a:rPr>
              <a:t>innauchprosvet@gmail.com</a:t>
            </a:r>
            <a:endParaRPr lang="en-US" sz="3200" dirty="0" smtClean="0">
              <a:solidFill>
                <a:srgbClr val="002060"/>
              </a:solidFill>
            </a:endParaRPr>
          </a:p>
          <a:p>
            <a:pPr algn="ctr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232</TotalTime>
  <Words>371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«Разработка, апробация и распространение инструментов обеспечения доступной финансовой среды для людей с ограниченными возможностями здоровья» </vt:lpstr>
      <vt:lpstr>Слайд 2</vt:lpstr>
      <vt:lpstr>Слайд 3</vt:lpstr>
      <vt:lpstr>Слайд 4</vt:lpstr>
      <vt:lpstr>Слайд 5</vt:lpstr>
      <vt:lpstr>Инклюзивный комплаенс</vt:lpstr>
      <vt:lpstr>Цель круглого стола</vt:lpstr>
      <vt:lpstr>График мероприятий по продвижению программы «Инклюзивный комплаенс» в 2017 г.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Разработка, апробация и распространение инструментов обеспечения доступной финансовой среды для людей с ограниченными возможностями здоровья</dc:title>
  <dc:creator>User</dc:creator>
  <cp:lastModifiedBy>User</cp:lastModifiedBy>
  <cp:revision>27</cp:revision>
  <dcterms:created xsi:type="dcterms:W3CDTF">2016-11-17T10:18:24Z</dcterms:created>
  <dcterms:modified xsi:type="dcterms:W3CDTF">2016-11-23T10:37:02Z</dcterms:modified>
</cp:coreProperties>
</file>